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9143" y="1802675"/>
            <a:ext cx="9001462" cy="2399621"/>
          </a:xfrm>
        </p:spPr>
        <p:txBody>
          <a:bodyPr>
            <a:normAutofit/>
          </a:bodyPr>
          <a:lstStyle/>
          <a:p>
            <a:r>
              <a:rPr lang="fa-IR" sz="8800" dirty="0" smtClean="0"/>
              <a:t>بسم الله الرحمن الرحیم</a:t>
            </a:r>
            <a:endParaRPr lang="fa-IR" sz="8800" dirty="0"/>
          </a:p>
        </p:txBody>
      </p:sp>
    </p:spTree>
    <p:extLst>
      <p:ext uri="{BB962C8B-B14F-4D97-AF65-F5344CB8AC3E}">
        <p14:creationId xmlns:p14="http://schemas.microsoft.com/office/powerpoint/2010/main" val="99082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برهان نظم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2800" dirty="0" smtClean="0"/>
              <a:t>یکی از رایج ترین براهینی که بر وجود خدا اقامه شده برهان نظم است،که با مشاهده پدیده های منظم و هماهنگ جهان می توان به آن پی برد. یکی از مثال هایی که در این زمینه می توان زد دستور قرآن به خلقت شتر است که چگونه آفریده شده و کوهها و دریاها را خداوند چگونه خلق کرده است و علی علیه السلام به  خلقت مورچه و طاووس اشاره کرده و ظرافت های خلقت آنها را برمی شمرد که از مجموع این بیانات روش می شود که تفکر در ساختار منظم و پیچیده موجودات جهان، موجب می شود که انسان به ناظم حکیم و علیم اذعان کند. </a:t>
            </a:r>
            <a:endParaRPr lang="fa-IR" sz="2800" dirty="0"/>
          </a:p>
        </p:txBody>
      </p:sp>
    </p:spTree>
    <p:extLst>
      <p:ext uri="{BB962C8B-B14F-4D97-AF65-F5344CB8AC3E}">
        <p14:creationId xmlns:p14="http://schemas.microsoft.com/office/powerpoint/2010/main" val="1281188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در ساختار مشترک برهان نظم دو مقدمه وجود دارد:</a:t>
            </a:r>
            <a:br>
              <a:rPr lang="fa-IR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sz="2400" dirty="0" smtClean="0"/>
              <a:t>مقدمه اول: عالم طبیعت، پدیده ای منظم است یا در عالم، پدیده های منظم وجود دارد.</a:t>
            </a:r>
          </a:p>
          <a:p>
            <a:r>
              <a:rPr lang="fa-IR" sz="2400" dirty="0" smtClean="0"/>
              <a:t>مقدمه دوم: هر نظمی بر اساس بداهت عقلی از ناظمی حکیم و با شعور ناشی می شود که از روی علم و آگاهی، اجزای پدیده منظم را با هماهنگی و آرایش خاصی و برای وصول به هدف مشخصی کنار هم نهاده است بنابراین، عالم طبیعت بر اثر طرح و تدبیر ناظم باشعوری پدیده آمده است. و در تعریف نظم می توان گفت مجموعه ای از اجزا که با هم ارتباط دارند که همگی هدف یگانه و مشخصی را دنبال می کنند که سه عنصر طراحی و برنامه ریزی دقیق ، سازمان دهی حساب شده ، هدفمندی عناصر اصلی و تشکیل دهنده ی آن است.</a:t>
            </a:r>
          </a:p>
        </p:txBody>
      </p:sp>
    </p:spTree>
    <p:extLst>
      <p:ext uri="{BB962C8B-B14F-4D97-AF65-F5344CB8AC3E}">
        <p14:creationId xmlns:p14="http://schemas.microsoft.com/office/powerpoint/2010/main" val="68683847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6" y="204652"/>
            <a:ext cx="10353761" cy="1326321"/>
          </a:xfrm>
        </p:spPr>
        <p:txBody>
          <a:bodyPr/>
          <a:lstStyle/>
          <a:p>
            <a:r>
              <a:rPr lang="fa-IR" dirty="0" smtClean="0"/>
              <a:t>تقریرهای مختلف از برهان نظم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6" y="1530973"/>
            <a:ext cx="10353762" cy="4761936"/>
          </a:xfrm>
        </p:spPr>
        <p:txBody>
          <a:bodyPr>
            <a:normAutofit/>
          </a:bodyPr>
          <a:lstStyle/>
          <a:p>
            <a:r>
              <a:rPr lang="fa-IR" sz="2400" dirty="0" smtClean="0"/>
              <a:t>1- برهان هدفمندی :</a:t>
            </a:r>
          </a:p>
          <a:p>
            <a:r>
              <a:rPr lang="fa-IR" sz="2400" dirty="0" smtClean="0"/>
              <a:t>در این برهان بر هدفمندی موجودات منظم تاکید و پدیده های منظمی همواره به سوی غایتی در حرکتند. </a:t>
            </a:r>
          </a:p>
          <a:p>
            <a:r>
              <a:rPr lang="fa-IR" sz="2400" dirty="0" smtClean="0"/>
              <a:t>2- برهان نظم از موارد جزیی:</a:t>
            </a:r>
          </a:p>
          <a:p>
            <a:r>
              <a:rPr lang="fa-IR" sz="2400" dirty="0" smtClean="0"/>
              <a:t>در این تقریراز موارد جزیی نظم به ناظم حکیم پی برده می شود. و سازماندهی حساب شده و برنامه ریزی دقیق را احساس می کنیم.</a:t>
            </a:r>
          </a:p>
          <a:p>
            <a:r>
              <a:rPr lang="fa-IR" sz="2400" dirty="0" smtClean="0"/>
              <a:t>3- برهان هماهنگی در کل عالم:</a:t>
            </a:r>
          </a:p>
          <a:p>
            <a:r>
              <a:rPr lang="fa-IR" sz="2400" dirty="0" smtClean="0"/>
              <a:t>این تقریر بر هماهنگی و نظم کل عالم تاکید دارد تا ناظم حکیم را برای کل عالم اثبات کند این گونه هماهنگی را می توان از ارتباط اجزای عالم با همدیگر به اثبات رساند. </a:t>
            </a:r>
          </a:p>
          <a:p>
            <a:endParaRPr lang="fa-IR" sz="2400" dirty="0" smtClean="0"/>
          </a:p>
        </p:txBody>
      </p:sp>
    </p:spTree>
    <p:extLst>
      <p:ext uri="{BB962C8B-B14F-4D97-AF65-F5344CB8AC3E}">
        <p14:creationId xmlns:p14="http://schemas.microsoft.com/office/powerpoint/2010/main" val="16531816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امکان شناخت صفات خدا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sz="2400" dirty="0" smtClean="0"/>
              <a:t>در این خصوص سه دیدگاه وجود دارد که عبارتند از :</a:t>
            </a:r>
          </a:p>
          <a:p>
            <a:r>
              <a:rPr lang="fa-IR" sz="2400" dirty="0" smtClean="0"/>
              <a:t>1- دیدگاه اهل تعطیل : معتقدند که عقل آدمی راهی به شناخت اوصاف الهی ندارد و مفاهیمی را که با آنها سر و کار دارد،این مفاهیم را به خدا نسبت نمی دهند چون خدا را مشابه با مخلوقات نمی بینند و خداوند موجودی قائم به ذات و غنی و هستی مطلق است در حالی که سایر موجودات ممکن الوجود و ناقص و محدودند. </a:t>
            </a:r>
          </a:p>
          <a:p>
            <a:r>
              <a:rPr lang="fa-IR" sz="2400" dirty="0" smtClean="0"/>
              <a:t>بر این نظریه نقد و بررسی هایی صورت گرفته است.</a:t>
            </a:r>
          </a:p>
          <a:p>
            <a:endParaRPr lang="fa-IR" sz="2400" dirty="0" smtClean="0"/>
          </a:p>
        </p:txBody>
      </p:sp>
    </p:spTree>
    <p:extLst>
      <p:ext uri="{BB962C8B-B14F-4D97-AF65-F5344CB8AC3E}">
        <p14:creationId xmlns:p14="http://schemas.microsoft.com/office/powerpoint/2010/main" val="372833400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355" y="711401"/>
            <a:ext cx="10353762" cy="3695136"/>
          </a:xfrm>
        </p:spPr>
        <p:txBody>
          <a:bodyPr>
            <a:normAutofit fontScale="92500" lnSpcReduction="10000"/>
          </a:bodyPr>
          <a:lstStyle/>
          <a:p>
            <a:r>
              <a:rPr lang="fa-IR" sz="2400" dirty="0" smtClean="0"/>
              <a:t>2- دیدگاه اهل تشبیه:</a:t>
            </a:r>
          </a:p>
          <a:p>
            <a:r>
              <a:rPr lang="fa-IR" sz="2400" dirty="0" smtClean="0"/>
              <a:t>این دیدگاه معتقد است که صفات الهی و انسان از نظر معنا تفاوتی با هم ندارند و از یک سنخ هستند چون این گروه اوصاف خدا را به اوصاف مخلوقات تشبیه می کنند اهل </a:t>
            </a:r>
            <a:r>
              <a:rPr lang="fa-IR" sz="2400" b="1" dirty="0" smtClean="0"/>
              <a:t>تشبیه</a:t>
            </a:r>
            <a:r>
              <a:rPr lang="fa-IR" sz="2400" dirty="0" smtClean="0"/>
              <a:t> یا مشبهه گفته می شوند.</a:t>
            </a:r>
          </a:p>
          <a:p>
            <a:r>
              <a:rPr lang="fa-IR" sz="2400" dirty="0" smtClean="0"/>
              <a:t>بر این دیدگاه نیز نقد و بررسی هایی صورت گرفته است.</a:t>
            </a:r>
          </a:p>
          <a:p>
            <a:r>
              <a:rPr lang="fa-IR" sz="2400" dirty="0" smtClean="0"/>
              <a:t>3- دیدگاه اثبات بلاتشبیه:</a:t>
            </a:r>
          </a:p>
          <a:p>
            <a:r>
              <a:rPr lang="fa-IR" sz="2400" dirty="0" smtClean="0"/>
              <a:t>این دیدگاه معتقد است که عقل انسان می تواند اوصاف خدا را بازشناسد و علاوه بر آن به بررسی و تحلیل آن نیز بپردازد اما این به آن معنا نیست که به کنه و عمق صفات خدا راه یافت. می توان گفت که انسان صفات خدا را به گونه ای محدود می شناسد.  </a:t>
            </a:r>
          </a:p>
          <a:p>
            <a:pPr marL="0" indent="0">
              <a:buNone/>
            </a:pPr>
            <a:endParaRPr lang="fa-IR" sz="2400" dirty="0" smtClean="0"/>
          </a:p>
          <a:p>
            <a:endParaRPr lang="fa-IR" sz="2400" dirty="0" smtClean="0"/>
          </a:p>
          <a:p>
            <a:pPr marL="0" indent="0">
              <a:buNone/>
            </a:pPr>
            <a:endParaRPr lang="fa-IR" sz="2400" dirty="0" smtClean="0"/>
          </a:p>
        </p:txBody>
      </p:sp>
    </p:spTree>
    <p:extLst>
      <p:ext uri="{BB962C8B-B14F-4D97-AF65-F5344CB8AC3E}">
        <p14:creationId xmlns:p14="http://schemas.microsoft.com/office/powerpoint/2010/main" val="759375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139337"/>
            <a:ext cx="10353761" cy="1326321"/>
          </a:xfrm>
        </p:spPr>
        <p:txBody>
          <a:bodyPr/>
          <a:lstStyle/>
          <a:p>
            <a:r>
              <a:rPr lang="fa-IR" dirty="0" smtClean="0"/>
              <a:t>راههای شناخت صفات خدا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664989"/>
            <a:ext cx="10353762" cy="48795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a-IR" sz="2400" dirty="0" smtClean="0"/>
              <a:t>برای شناخت صفات خدا چهار راه وجود دارد :</a:t>
            </a:r>
          </a:p>
          <a:p>
            <a:pPr marL="0" indent="0">
              <a:buNone/>
            </a:pPr>
            <a:r>
              <a:rPr lang="fa-IR" sz="2400" dirty="0" smtClean="0"/>
              <a:t>1- راه عقلی : یعنی عقل می تواند وجود موجودی را که غنی به ذات است را اثبات کند. </a:t>
            </a:r>
          </a:p>
          <a:p>
            <a:pPr marL="0" indent="0">
              <a:buNone/>
            </a:pPr>
            <a:r>
              <a:rPr lang="fa-IR" sz="2400" dirty="0" smtClean="0"/>
              <a:t>2- سیر در آفاق و انفس: در این روش انسان می تواند به برخی اوصاف الهی راه  یابد یعنی از مطالعه و بررسی نظم جهان هستی، حیوانات و گیاهان آشکار می شود که ناظم و خالق هستی بر اساس سنخیت علت و معلول باید از صفت علم ، حکمت و قدرت برخوردار باشد. </a:t>
            </a:r>
          </a:p>
          <a:p>
            <a:pPr marL="0" indent="0">
              <a:buNone/>
            </a:pPr>
            <a:r>
              <a:rPr lang="fa-IR" sz="2400" dirty="0" smtClean="0"/>
              <a:t>3- قران و روایات : راه دیگر شناخت اوصاف الهی، مراجعه به قرآن و روایات معتبر است. </a:t>
            </a:r>
          </a:p>
          <a:p>
            <a:pPr marL="0" indent="0">
              <a:buNone/>
            </a:pPr>
            <a:r>
              <a:rPr lang="fa-IR" sz="2400" dirty="0" smtClean="0"/>
              <a:t>4- کشف و شهود:</a:t>
            </a:r>
          </a:p>
          <a:p>
            <a:pPr marL="0" indent="0">
              <a:buNone/>
            </a:pPr>
            <a:r>
              <a:rPr lang="fa-IR" sz="2400" dirty="0" smtClean="0"/>
              <a:t>انسان بر اثر تکامل روحی و کسب فضایل معنوی به جایی می رسد که می تواند بسیاری از حقایق، از جمله صفات جمال و جلال الهی را از طریق مشاهده قلبی درک کند. </a:t>
            </a:r>
          </a:p>
          <a:p>
            <a:pPr marL="0" indent="0">
              <a:buNone/>
            </a:pP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3434193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293" y="1397725"/>
            <a:ext cx="10353761" cy="4232367"/>
          </a:xfrm>
        </p:spPr>
        <p:txBody>
          <a:bodyPr>
            <a:normAutofit/>
          </a:bodyPr>
          <a:lstStyle/>
          <a:p>
            <a:r>
              <a:rPr lang="fa-IR" sz="20000" dirty="0" smtClean="0"/>
              <a:t>پایان</a:t>
            </a:r>
            <a:endParaRPr lang="fa-IR" sz="20000" dirty="0"/>
          </a:p>
        </p:txBody>
      </p:sp>
    </p:spTree>
    <p:extLst>
      <p:ext uri="{BB962C8B-B14F-4D97-AF65-F5344CB8AC3E}">
        <p14:creationId xmlns:p14="http://schemas.microsoft.com/office/powerpoint/2010/main" val="3265778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8346F"/>
      </a:dk2>
      <a:lt2>
        <a:srgbClr val="D9A8D2"/>
      </a:lt2>
      <a:accent1>
        <a:srgbClr val="CE57AB"/>
      </a:accent1>
      <a:accent2>
        <a:srgbClr val="8E8EFD"/>
      </a:accent2>
      <a:accent3>
        <a:srgbClr val="7CBCE0"/>
      </a:accent3>
      <a:accent4>
        <a:srgbClr val="70BF9F"/>
      </a:accent4>
      <a:accent5>
        <a:srgbClr val="A5B960"/>
      </a:accent5>
      <a:accent6>
        <a:srgbClr val="D47A57"/>
      </a:accent6>
      <a:hlink>
        <a:srgbClr val="D164DE"/>
      </a:hlink>
      <a:folHlink>
        <a:srgbClr val="BE87C4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D4FE1632-F131-47D3-A814-99E9CD025E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104</TotalTime>
  <Words>716</Words>
  <Application>Microsoft Office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Bookman Old Style</vt:lpstr>
      <vt:lpstr>Rockwell</vt:lpstr>
      <vt:lpstr>Times New Roman</vt:lpstr>
      <vt:lpstr>Damask</vt:lpstr>
      <vt:lpstr>بسم الله الرحمن الرحیم</vt:lpstr>
      <vt:lpstr>برهان نظم</vt:lpstr>
      <vt:lpstr>در ساختار مشترک برهان نظم دو مقدمه وجود دارد: </vt:lpstr>
      <vt:lpstr>تقریرهای مختلف از برهان نظم </vt:lpstr>
      <vt:lpstr>امکان شناخت صفات خدا</vt:lpstr>
      <vt:lpstr>PowerPoint Presentation</vt:lpstr>
      <vt:lpstr>راههای شناخت صفات خدا</vt:lpstr>
      <vt:lpstr>پایان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farjam gol</dc:creator>
  <cp:lastModifiedBy>farjam gol</cp:lastModifiedBy>
  <cp:revision>11</cp:revision>
  <dcterms:created xsi:type="dcterms:W3CDTF">2020-03-06T19:05:25Z</dcterms:created>
  <dcterms:modified xsi:type="dcterms:W3CDTF">2020-03-06T20:49:28Z</dcterms:modified>
</cp:coreProperties>
</file>