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8" r:id="rId1"/>
  </p:sldMasterIdLst>
  <p:notesMasterIdLst>
    <p:notesMasterId r:id="rId45"/>
  </p:notesMasterIdLst>
  <p:sldIdLst>
    <p:sldId id="30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301" r:id="rId16"/>
    <p:sldId id="297"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Lst>
  <p:sldSz cx="10693400" cy="7562850"/>
  <p:notesSz cx="6858000" cy="9144000"/>
  <p:defaultTextStyle>
    <a:defPPr>
      <a:defRPr lang="fa-IR"/>
    </a:defPPr>
    <a:lvl1pPr marL="0" algn="r" defTabSz="1043148" rtl="1" eaLnBrk="1" latinLnBrk="0" hangingPunct="1">
      <a:defRPr sz="2100" kern="1200">
        <a:solidFill>
          <a:schemeClr val="tx1"/>
        </a:solidFill>
        <a:latin typeface="+mn-lt"/>
        <a:ea typeface="+mn-ea"/>
        <a:cs typeface="+mn-cs"/>
      </a:defRPr>
    </a:lvl1pPr>
    <a:lvl2pPr marL="521574" algn="r" defTabSz="1043148" rtl="1" eaLnBrk="1" latinLnBrk="0" hangingPunct="1">
      <a:defRPr sz="2100" kern="1200">
        <a:solidFill>
          <a:schemeClr val="tx1"/>
        </a:solidFill>
        <a:latin typeface="+mn-lt"/>
        <a:ea typeface="+mn-ea"/>
        <a:cs typeface="+mn-cs"/>
      </a:defRPr>
    </a:lvl2pPr>
    <a:lvl3pPr marL="1043148" algn="r" defTabSz="1043148" rtl="1" eaLnBrk="1" latinLnBrk="0" hangingPunct="1">
      <a:defRPr sz="2100" kern="1200">
        <a:solidFill>
          <a:schemeClr val="tx1"/>
        </a:solidFill>
        <a:latin typeface="+mn-lt"/>
        <a:ea typeface="+mn-ea"/>
        <a:cs typeface="+mn-cs"/>
      </a:defRPr>
    </a:lvl3pPr>
    <a:lvl4pPr marL="1564721" algn="r" defTabSz="1043148" rtl="1" eaLnBrk="1" latinLnBrk="0" hangingPunct="1">
      <a:defRPr sz="2100" kern="1200">
        <a:solidFill>
          <a:schemeClr val="tx1"/>
        </a:solidFill>
        <a:latin typeface="+mn-lt"/>
        <a:ea typeface="+mn-ea"/>
        <a:cs typeface="+mn-cs"/>
      </a:defRPr>
    </a:lvl4pPr>
    <a:lvl5pPr marL="2086295" algn="r" defTabSz="1043148" rtl="1" eaLnBrk="1" latinLnBrk="0" hangingPunct="1">
      <a:defRPr sz="2100" kern="1200">
        <a:solidFill>
          <a:schemeClr val="tx1"/>
        </a:solidFill>
        <a:latin typeface="+mn-lt"/>
        <a:ea typeface="+mn-ea"/>
        <a:cs typeface="+mn-cs"/>
      </a:defRPr>
    </a:lvl5pPr>
    <a:lvl6pPr marL="2607869" algn="r" defTabSz="1043148" rtl="1" eaLnBrk="1" latinLnBrk="0" hangingPunct="1">
      <a:defRPr sz="2100" kern="1200">
        <a:solidFill>
          <a:schemeClr val="tx1"/>
        </a:solidFill>
        <a:latin typeface="+mn-lt"/>
        <a:ea typeface="+mn-ea"/>
        <a:cs typeface="+mn-cs"/>
      </a:defRPr>
    </a:lvl6pPr>
    <a:lvl7pPr marL="3129443" algn="r" defTabSz="1043148" rtl="1" eaLnBrk="1" latinLnBrk="0" hangingPunct="1">
      <a:defRPr sz="2100" kern="1200">
        <a:solidFill>
          <a:schemeClr val="tx1"/>
        </a:solidFill>
        <a:latin typeface="+mn-lt"/>
        <a:ea typeface="+mn-ea"/>
        <a:cs typeface="+mn-cs"/>
      </a:defRPr>
    </a:lvl7pPr>
    <a:lvl8pPr marL="3651016" algn="r" defTabSz="1043148" rtl="1" eaLnBrk="1" latinLnBrk="0" hangingPunct="1">
      <a:defRPr sz="2100" kern="1200">
        <a:solidFill>
          <a:schemeClr val="tx1"/>
        </a:solidFill>
        <a:latin typeface="+mn-lt"/>
        <a:ea typeface="+mn-ea"/>
        <a:cs typeface="+mn-cs"/>
      </a:defRPr>
    </a:lvl8pPr>
    <a:lvl9pPr marL="4172590" algn="r" defTabSz="1043148" rtl="1"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p:cViewPr varScale="1">
        <p:scale>
          <a:sx n="68" d="100"/>
          <a:sy n="68" d="100"/>
        </p:scale>
        <p:origin x="1140" y="60"/>
      </p:cViewPr>
      <p:guideLst>
        <p:guide orient="horz" pos="2382"/>
        <p:guide pos="3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D6E72B-AE66-4191-A0B3-8CAEDA952CF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pPr rtl="1"/>
          <a:endParaRPr lang="fa-IR"/>
        </a:p>
      </dgm:t>
    </dgm:pt>
    <dgm:pt modelId="{532A1872-6BAA-43D0-8CBF-E4C38914A9D8}">
      <dgm:prSet phldrT="[Text]"/>
      <dgm:spPr/>
      <dgm:t>
        <a:bodyPr/>
        <a:lstStyle/>
        <a:p>
          <a:pPr rtl="1"/>
          <a:r>
            <a:rPr lang="fa-IR" dirty="0" smtClean="0"/>
            <a:t>آموزش محیط زیست</a:t>
          </a:r>
          <a:endParaRPr lang="fa-IR" dirty="0"/>
        </a:p>
      </dgm:t>
    </dgm:pt>
    <dgm:pt modelId="{ADC385A2-5F1C-40D9-8BB9-22C14CCC3327}" type="parTrans" cxnId="{ECC654F3-CB3B-4949-8BEE-489F30494CA2}">
      <dgm:prSet/>
      <dgm:spPr/>
      <dgm:t>
        <a:bodyPr/>
        <a:lstStyle/>
        <a:p>
          <a:pPr rtl="1"/>
          <a:endParaRPr lang="fa-IR"/>
        </a:p>
      </dgm:t>
    </dgm:pt>
    <dgm:pt modelId="{76EE14AB-6D2F-49DA-A750-1C280CDFCAEC}" type="sibTrans" cxnId="{ECC654F3-CB3B-4949-8BEE-489F30494CA2}">
      <dgm:prSet/>
      <dgm:spPr/>
      <dgm:t>
        <a:bodyPr/>
        <a:lstStyle/>
        <a:p>
          <a:pPr rtl="1"/>
          <a:endParaRPr lang="fa-IR"/>
        </a:p>
      </dgm:t>
    </dgm:pt>
    <dgm:pt modelId="{F6C6CDEE-E050-4B2B-AF93-176C2EFE9ACA}">
      <dgm:prSet phldrT="[Text]"/>
      <dgm:spPr/>
      <dgm:t>
        <a:bodyPr/>
        <a:lstStyle/>
        <a:p>
          <a:pPr rtl="1"/>
          <a:r>
            <a:rPr lang="fa-IR" dirty="0" smtClean="0"/>
            <a:t>زیست شناسی</a:t>
          </a:r>
          <a:endParaRPr lang="fa-IR" dirty="0"/>
        </a:p>
      </dgm:t>
    </dgm:pt>
    <dgm:pt modelId="{D5599DB9-2A6B-4E51-999A-89E028F14157}" type="parTrans" cxnId="{EDD3525A-8D05-4177-9EA9-B038FCF76F94}">
      <dgm:prSet/>
      <dgm:spPr/>
      <dgm:t>
        <a:bodyPr/>
        <a:lstStyle/>
        <a:p>
          <a:pPr rtl="1"/>
          <a:endParaRPr lang="fa-IR"/>
        </a:p>
      </dgm:t>
    </dgm:pt>
    <dgm:pt modelId="{D8D309C0-5C73-448D-82EA-4CF0A49D6992}" type="sibTrans" cxnId="{EDD3525A-8D05-4177-9EA9-B038FCF76F94}">
      <dgm:prSet/>
      <dgm:spPr/>
      <dgm:t>
        <a:bodyPr/>
        <a:lstStyle/>
        <a:p>
          <a:pPr rtl="1"/>
          <a:endParaRPr lang="fa-IR"/>
        </a:p>
      </dgm:t>
    </dgm:pt>
    <dgm:pt modelId="{36A0045C-FCE4-4CD0-968D-0E5903FAE435}">
      <dgm:prSet phldrT="[Text]"/>
      <dgm:spPr/>
      <dgm:t>
        <a:bodyPr/>
        <a:lstStyle/>
        <a:p>
          <a:pPr rtl="1"/>
          <a:r>
            <a:rPr lang="fa-IR" dirty="0" smtClean="0"/>
            <a:t>ریاضیات</a:t>
          </a:r>
          <a:endParaRPr lang="fa-IR" dirty="0"/>
        </a:p>
      </dgm:t>
    </dgm:pt>
    <dgm:pt modelId="{19AF46F6-8EC7-412D-812A-1DDE4D0D36DC}" type="parTrans" cxnId="{0199D295-2CBC-4BDF-91CF-54804685FC3E}">
      <dgm:prSet/>
      <dgm:spPr/>
      <dgm:t>
        <a:bodyPr/>
        <a:lstStyle/>
        <a:p>
          <a:pPr rtl="1"/>
          <a:endParaRPr lang="fa-IR"/>
        </a:p>
      </dgm:t>
    </dgm:pt>
    <dgm:pt modelId="{73031D5F-384E-4075-975E-C352F4046190}" type="sibTrans" cxnId="{0199D295-2CBC-4BDF-91CF-54804685FC3E}">
      <dgm:prSet/>
      <dgm:spPr/>
      <dgm:t>
        <a:bodyPr/>
        <a:lstStyle/>
        <a:p>
          <a:pPr rtl="1"/>
          <a:endParaRPr lang="fa-IR"/>
        </a:p>
      </dgm:t>
    </dgm:pt>
    <dgm:pt modelId="{6D6449AB-C6D0-4D1F-BD33-3D1CD33368F1}">
      <dgm:prSet phldrT="[Text]"/>
      <dgm:spPr/>
      <dgm:t>
        <a:bodyPr/>
        <a:lstStyle/>
        <a:p>
          <a:pPr rtl="1"/>
          <a:r>
            <a:rPr lang="fa-IR" dirty="0" smtClean="0"/>
            <a:t>تعلیمات اجتماعی</a:t>
          </a:r>
          <a:endParaRPr lang="fa-IR" dirty="0"/>
        </a:p>
      </dgm:t>
    </dgm:pt>
    <dgm:pt modelId="{2A1D3509-247B-4FDB-807C-5E016DFC27EF}" type="parTrans" cxnId="{2669A437-765B-4688-B1CA-CF041972041A}">
      <dgm:prSet/>
      <dgm:spPr/>
      <dgm:t>
        <a:bodyPr/>
        <a:lstStyle/>
        <a:p>
          <a:pPr rtl="1"/>
          <a:endParaRPr lang="fa-IR"/>
        </a:p>
      </dgm:t>
    </dgm:pt>
    <dgm:pt modelId="{E5302EAF-AC3B-48C1-AE07-894EF554CC51}" type="sibTrans" cxnId="{2669A437-765B-4688-B1CA-CF041972041A}">
      <dgm:prSet/>
      <dgm:spPr/>
      <dgm:t>
        <a:bodyPr/>
        <a:lstStyle/>
        <a:p>
          <a:pPr rtl="1"/>
          <a:endParaRPr lang="fa-IR"/>
        </a:p>
      </dgm:t>
    </dgm:pt>
    <dgm:pt modelId="{2A9989AE-6E49-4644-BED2-436BFB162946}">
      <dgm:prSet phldrT="[Text]"/>
      <dgm:spPr/>
      <dgm:t>
        <a:bodyPr/>
        <a:lstStyle/>
        <a:p>
          <a:pPr rtl="1"/>
          <a:r>
            <a:rPr lang="fa-IR" dirty="0" smtClean="0"/>
            <a:t>زمین شناسی </a:t>
          </a:r>
          <a:endParaRPr lang="fa-IR" dirty="0"/>
        </a:p>
      </dgm:t>
    </dgm:pt>
    <dgm:pt modelId="{F89EBA71-DD8E-4DB5-AB79-9AA041B37A8B}" type="parTrans" cxnId="{891E2ED2-A378-407C-B937-0DF088BAAB84}">
      <dgm:prSet/>
      <dgm:spPr/>
      <dgm:t>
        <a:bodyPr/>
        <a:lstStyle/>
        <a:p>
          <a:pPr rtl="1"/>
          <a:endParaRPr lang="fa-IR"/>
        </a:p>
      </dgm:t>
    </dgm:pt>
    <dgm:pt modelId="{BE379C4B-5F3A-490E-9462-FFE65BF337FD}" type="sibTrans" cxnId="{891E2ED2-A378-407C-B937-0DF088BAAB84}">
      <dgm:prSet/>
      <dgm:spPr/>
      <dgm:t>
        <a:bodyPr/>
        <a:lstStyle/>
        <a:p>
          <a:pPr rtl="1"/>
          <a:endParaRPr lang="fa-IR"/>
        </a:p>
      </dgm:t>
    </dgm:pt>
    <dgm:pt modelId="{B0B90C26-A2C2-406D-92F9-D8DDDD01065D}" type="pres">
      <dgm:prSet presAssocID="{DED6E72B-AE66-4191-A0B3-8CAEDA952CFB}" presName="Name0" presStyleCnt="0">
        <dgm:presLayoutVars>
          <dgm:chMax val="1"/>
          <dgm:dir/>
          <dgm:animLvl val="ctr"/>
          <dgm:resizeHandles val="exact"/>
        </dgm:presLayoutVars>
      </dgm:prSet>
      <dgm:spPr/>
      <dgm:t>
        <a:bodyPr/>
        <a:lstStyle/>
        <a:p>
          <a:pPr rtl="1"/>
          <a:endParaRPr lang="fa-IR"/>
        </a:p>
      </dgm:t>
    </dgm:pt>
    <dgm:pt modelId="{C21F1CD0-95E7-405A-BE8A-9D75897ECF7E}" type="pres">
      <dgm:prSet presAssocID="{532A1872-6BAA-43D0-8CBF-E4C38914A9D8}" presName="centerShape" presStyleLbl="node0" presStyleIdx="0" presStyleCnt="1"/>
      <dgm:spPr/>
      <dgm:t>
        <a:bodyPr/>
        <a:lstStyle/>
        <a:p>
          <a:pPr rtl="1"/>
          <a:endParaRPr lang="fa-IR"/>
        </a:p>
      </dgm:t>
    </dgm:pt>
    <dgm:pt modelId="{77CFFAFA-7F1B-4379-98CE-6CE446449E5B}" type="pres">
      <dgm:prSet presAssocID="{D5599DB9-2A6B-4E51-999A-89E028F14157}" presName="parTrans" presStyleLbl="sibTrans2D1" presStyleIdx="0" presStyleCnt="4"/>
      <dgm:spPr/>
      <dgm:t>
        <a:bodyPr/>
        <a:lstStyle/>
        <a:p>
          <a:pPr rtl="1"/>
          <a:endParaRPr lang="fa-IR"/>
        </a:p>
      </dgm:t>
    </dgm:pt>
    <dgm:pt modelId="{FDD6F68D-5E92-41B0-A488-E59ED0F2B6E5}" type="pres">
      <dgm:prSet presAssocID="{D5599DB9-2A6B-4E51-999A-89E028F14157}" presName="connectorText" presStyleLbl="sibTrans2D1" presStyleIdx="0" presStyleCnt="4"/>
      <dgm:spPr/>
      <dgm:t>
        <a:bodyPr/>
        <a:lstStyle/>
        <a:p>
          <a:pPr rtl="1"/>
          <a:endParaRPr lang="fa-IR"/>
        </a:p>
      </dgm:t>
    </dgm:pt>
    <dgm:pt modelId="{104B6E99-3FD7-422B-9B5B-634022EDC2FF}" type="pres">
      <dgm:prSet presAssocID="{F6C6CDEE-E050-4B2B-AF93-176C2EFE9ACA}" presName="node" presStyleLbl="node1" presStyleIdx="0" presStyleCnt="4">
        <dgm:presLayoutVars>
          <dgm:bulletEnabled val="1"/>
        </dgm:presLayoutVars>
      </dgm:prSet>
      <dgm:spPr/>
      <dgm:t>
        <a:bodyPr/>
        <a:lstStyle/>
        <a:p>
          <a:pPr rtl="1"/>
          <a:endParaRPr lang="fa-IR"/>
        </a:p>
      </dgm:t>
    </dgm:pt>
    <dgm:pt modelId="{82F6BE06-4B03-4C37-8D84-1F5C41B252B2}" type="pres">
      <dgm:prSet presAssocID="{19AF46F6-8EC7-412D-812A-1DDE4D0D36DC}" presName="parTrans" presStyleLbl="sibTrans2D1" presStyleIdx="1" presStyleCnt="4" custLinFactNeighborX="-5134" custLinFactNeighborY="1235"/>
      <dgm:spPr/>
      <dgm:t>
        <a:bodyPr/>
        <a:lstStyle/>
        <a:p>
          <a:pPr rtl="1"/>
          <a:endParaRPr lang="fa-IR"/>
        </a:p>
      </dgm:t>
    </dgm:pt>
    <dgm:pt modelId="{120EE640-5239-4E58-98C3-EBA4AFF24A85}" type="pres">
      <dgm:prSet presAssocID="{19AF46F6-8EC7-412D-812A-1DDE4D0D36DC}" presName="connectorText" presStyleLbl="sibTrans2D1" presStyleIdx="1" presStyleCnt="4"/>
      <dgm:spPr/>
      <dgm:t>
        <a:bodyPr/>
        <a:lstStyle/>
        <a:p>
          <a:pPr rtl="1"/>
          <a:endParaRPr lang="fa-IR"/>
        </a:p>
      </dgm:t>
    </dgm:pt>
    <dgm:pt modelId="{7A23C402-0A4E-42E8-BC8B-3056D88AAD9F}" type="pres">
      <dgm:prSet presAssocID="{36A0045C-FCE4-4CD0-968D-0E5903FAE435}" presName="node" presStyleLbl="node1" presStyleIdx="1" presStyleCnt="4">
        <dgm:presLayoutVars>
          <dgm:bulletEnabled val="1"/>
        </dgm:presLayoutVars>
      </dgm:prSet>
      <dgm:spPr/>
      <dgm:t>
        <a:bodyPr/>
        <a:lstStyle/>
        <a:p>
          <a:pPr rtl="1"/>
          <a:endParaRPr lang="fa-IR"/>
        </a:p>
      </dgm:t>
    </dgm:pt>
    <dgm:pt modelId="{854D8256-DEA0-4052-AAF2-6799BC090623}" type="pres">
      <dgm:prSet presAssocID="{2A1D3509-247B-4FDB-807C-5E016DFC27EF}" presName="parTrans" presStyleLbl="sibTrans2D1" presStyleIdx="2" presStyleCnt="4"/>
      <dgm:spPr/>
      <dgm:t>
        <a:bodyPr/>
        <a:lstStyle/>
        <a:p>
          <a:pPr rtl="1"/>
          <a:endParaRPr lang="fa-IR"/>
        </a:p>
      </dgm:t>
    </dgm:pt>
    <dgm:pt modelId="{B674E7AD-56E7-4CA7-9318-65B52B81B5E0}" type="pres">
      <dgm:prSet presAssocID="{2A1D3509-247B-4FDB-807C-5E016DFC27EF}" presName="connectorText" presStyleLbl="sibTrans2D1" presStyleIdx="2" presStyleCnt="4"/>
      <dgm:spPr/>
      <dgm:t>
        <a:bodyPr/>
        <a:lstStyle/>
        <a:p>
          <a:pPr rtl="1"/>
          <a:endParaRPr lang="fa-IR"/>
        </a:p>
      </dgm:t>
    </dgm:pt>
    <dgm:pt modelId="{AD165413-D9BD-42D2-A5F0-995B32555F97}" type="pres">
      <dgm:prSet presAssocID="{6D6449AB-C6D0-4D1F-BD33-3D1CD33368F1}" presName="node" presStyleLbl="node1" presStyleIdx="2" presStyleCnt="4">
        <dgm:presLayoutVars>
          <dgm:bulletEnabled val="1"/>
        </dgm:presLayoutVars>
      </dgm:prSet>
      <dgm:spPr/>
      <dgm:t>
        <a:bodyPr/>
        <a:lstStyle/>
        <a:p>
          <a:pPr rtl="1"/>
          <a:endParaRPr lang="fa-IR"/>
        </a:p>
      </dgm:t>
    </dgm:pt>
    <dgm:pt modelId="{98AB7FE9-8040-463A-B179-356C64753B84}" type="pres">
      <dgm:prSet presAssocID="{F89EBA71-DD8E-4DB5-AB79-9AA041B37A8B}" presName="parTrans" presStyleLbl="sibTrans2D1" presStyleIdx="3" presStyleCnt="4"/>
      <dgm:spPr/>
      <dgm:t>
        <a:bodyPr/>
        <a:lstStyle/>
        <a:p>
          <a:pPr rtl="1"/>
          <a:endParaRPr lang="fa-IR"/>
        </a:p>
      </dgm:t>
    </dgm:pt>
    <dgm:pt modelId="{8D60A389-A7D3-4CE1-9CBB-6E1DB33B523B}" type="pres">
      <dgm:prSet presAssocID="{F89EBA71-DD8E-4DB5-AB79-9AA041B37A8B}" presName="connectorText" presStyleLbl="sibTrans2D1" presStyleIdx="3" presStyleCnt="4"/>
      <dgm:spPr/>
      <dgm:t>
        <a:bodyPr/>
        <a:lstStyle/>
        <a:p>
          <a:pPr rtl="1"/>
          <a:endParaRPr lang="fa-IR"/>
        </a:p>
      </dgm:t>
    </dgm:pt>
    <dgm:pt modelId="{1908A26B-573B-4FD0-ADBC-D8D2938760E3}" type="pres">
      <dgm:prSet presAssocID="{2A9989AE-6E49-4644-BED2-436BFB162946}" presName="node" presStyleLbl="node1" presStyleIdx="3" presStyleCnt="4">
        <dgm:presLayoutVars>
          <dgm:bulletEnabled val="1"/>
        </dgm:presLayoutVars>
      </dgm:prSet>
      <dgm:spPr/>
      <dgm:t>
        <a:bodyPr/>
        <a:lstStyle/>
        <a:p>
          <a:pPr rtl="1"/>
          <a:endParaRPr lang="fa-IR"/>
        </a:p>
      </dgm:t>
    </dgm:pt>
  </dgm:ptLst>
  <dgm:cxnLst>
    <dgm:cxn modelId="{56370302-1CDA-4CB1-A5E4-BA3F83AA9AC0}" type="presOf" srcId="{36A0045C-FCE4-4CD0-968D-0E5903FAE435}" destId="{7A23C402-0A4E-42E8-BC8B-3056D88AAD9F}" srcOrd="0" destOrd="0" presId="urn:microsoft.com/office/officeart/2005/8/layout/radial5"/>
    <dgm:cxn modelId="{891E2ED2-A378-407C-B937-0DF088BAAB84}" srcId="{532A1872-6BAA-43D0-8CBF-E4C38914A9D8}" destId="{2A9989AE-6E49-4644-BED2-436BFB162946}" srcOrd="3" destOrd="0" parTransId="{F89EBA71-DD8E-4DB5-AB79-9AA041B37A8B}" sibTransId="{BE379C4B-5F3A-490E-9462-FFE65BF337FD}"/>
    <dgm:cxn modelId="{ECC654F3-CB3B-4949-8BEE-489F30494CA2}" srcId="{DED6E72B-AE66-4191-A0B3-8CAEDA952CFB}" destId="{532A1872-6BAA-43D0-8CBF-E4C38914A9D8}" srcOrd="0" destOrd="0" parTransId="{ADC385A2-5F1C-40D9-8BB9-22C14CCC3327}" sibTransId="{76EE14AB-6D2F-49DA-A750-1C280CDFCAEC}"/>
    <dgm:cxn modelId="{1EB15CCB-4AA2-46CB-8BDA-7B13A0DD9FB1}" type="presOf" srcId="{F89EBA71-DD8E-4DB5-AB79-9AA041B37A8B}" destId="{98AB7FE9-8040-463A-B179-356C64753B84}" srcOrd="0" destOrd="0" presId="urn:microsoft.com/office/officeart/2005/8/layout/radial5"/>
    <dgm:cxn modelId="{2669A437-765B-4688-B1CA-CF041972041A}" srcId="{532A1872-6BAA-43D0-8CBF-E4C38914A9D8}" destId="{6D6449AB-C6D0-4D1F-BD33-3D1CD33368F1}" srcOrd="2" destOrd="0" parTransId="{2A1D3509-247B-4FDB-807C-5E016DFC27EF}" sibTransId="{E5302EAF-AC3B-48C1-AE07-894EF554CC51}"/>
    <dgm:cxn modelId="{75895AF1-B690-4C57-8EF2-5073D190DDDB}" type="presOf" srcId="{532A1872-6BAA-43D0-8CBF-E4C38914A9D8}" destId="{C21F1CD0-95E7-405A-BE8A-9D75897ECF7E}" srcOrd="0" destOrd="0" presId="urn:microsoft.com/office/officeart/2005/8/layout/radial5"/>
    <dgm:cxn modelId="{A449B0E8-1EDA-47D4-AE06-7743CED97E9B}" type="presOf" srcId="{6D6449AB-C6D0-4D1F-BD33-3D1CD33368F1}" destId="{AD165413-D9BD-42D2-A5F0-995B32555F97}" srcOrd="0" destOrd="0" presId="urn:microsoft.com/office/officeart/2005/8/layout/radial5"/>
    <dgm:cxn modelId="{E69DBD41-0656-489B-82E1-385911229D30}" type="presOf" srcId="{19AF46F6-8EC7-412D-812A-1DDE4D0D36DC}" destId="{82F6BE06-4B03-4C37-8D84-1F5C41B252B2}" srcOrd="0" destOrd="0" presId="urn:microsoft.com/office/officeart/2005/8/layout/radial5"/>
    <dgm:cxn modelId="{0575BCE5-E6E7-4215-9194-EFD66E17BF3E}" type="presOf" srcId="{F6C6CDEE-E050-4B2B-AF93-176C2EFE9ACA}" destId="{104B6E99-3FD7-422B-9B5B-634022EDC2FF}" srcOrd="0" destOrd="0" presId="urn:microsoft.com/office/officeart/2005/8/layout/radial5"/>
    <dgm:cxn modelId="{E8B144E9-7377-4E3A-888E-55ED70DAF1AD}" type="presOf" srcId="{2A1D3509-247B-4FDB-807C-5E016DFC27EF}" destId="{854D8256-DEA0-4052-AAF2-6799BC090623}" srcOrd="0" destOrd="0" presId="urn:microsoft.com/office/officeart/2005/8/layout/radial5"/>
    <dgm:cxn modelId="{657205AC-05DE-4A8B-835A-D2BEDD5EE9B9}" type="presOf" srcId="{D5599DB9-2A6B-4E51-999A-89E028F14157}" destId="{77CFFAFA-7F1B-4379-98CE-6CE446449E5B}" srcOrd="0" destOrd="0" presId="urn:microsoft.com/office/officeart/2005/8/layout/radial5"/>
    <dgm:cxn modelId="{C90930BF-46A7-4935-9E0D-8A1724068FEA}" type="presOf" srcId="{DED6E72B-AE66-4191-A0B3-8CAEDA952CFB}" destId="{B0B90C26-A2C2-406D-92F9-D8DDDD01065D}" srcOrd="0" destOrd="0" presId="urn:microsoft.com/office/officeart/2005/8/layout/radial5"/>
    <dgm:cxn modelId="{0199D295-2CBC-4BDF-91CF-54804685FC3E}" srcId="{532A1872-6BAA-43D0-8CBF-E4C38914A9D8}" destId="{36A0045C-FCE4-4CD0-968D-0E5903FAE435}" srcOrd="1" destOrd="0" parTransId="{19AF46F6-8EC7-412D-812A-1DDE4D0D36DC}" sibTransId="{73031D5F-384E-4075-975E-C352F4046190}"/>
    <dgm:cxn modelId="{52B0F787-EDD6-4085-ACB8-91B287A48D91}" type="presOf" srcId="{2A1D3509-247B-4FDB-807C-5E016DFC27EF}" destId="{B674E7AD-56E7-4CA7-9318-65B52B81B5E0}" srcOrd="1" destOrd="0" presId="urn:microsoft.com/office/officeart/2005/8/layout/radial5"/>
    <dgm:cxn modelId="{EDD3525A-8D05-4177-9EA9-B038FCF76F94}" srcId="{532A1872-6BAA-43D0-8CBF-E4C38914A9D8}" destId="{F6C6CDEE-E050-4B2B-AF93-176C2EFE9ACA}" srcOrd="0" destOrd="0" parTransId="{D5599DB9-2A6B-4E51-999A-89E028F14157}" sibTransId="{D8D309C0-5C73-448D-82EA-4CF0A49D6992}"/>
    <dgm:cxn modelId="{0E0EA4F8-1C90-43BB-910C-F3D1165193E5}" type="presOf" srcId="{19AF46F6-8EC7-412D-812A-1DDE4D0D36DC}" destId="{120EE640-5239-4E58-98C3-EBA4AFF24A85}" srcOrd="1" destOrd="0" presId="urn:microsoft.com/office/officeart/2005/8/layout/radial5"/>
    <dgm:cxn modelId="{DC785FD8-C31B-4EAF-9BA7-BDF8C8C3461F}" type="presOf" srcId="{2A9989AE-6E49-4644-BED2-436BFB162946}" destId="{1908A26B-573B-4FD0-ADBC-D8D2938760E3}" srcOrd="0" destOrd="0" presId="urn:microsoft.com/office/officeart/2005/8/layout/radial5"/>
    <dgm:cxn modelId="{E2BC2D1A-56DE-47AD-B7E5-35450CE84897}" type="presOf" srcId="{D5599DB9-2A6B-4E51-999A-89E028F14157}" destId="{FDD6F68D-5E92-41B0-A488-E59ED0F2B6E5}" srcOrd="1" destOrd="0" presId="urn:microsoft.com/office/officeart/2005/8/layout/radial5"/>
    <dgm:cxn modelId="{9A429CA0-28FA-4EBC-9606-91C6D17D265D}" type="presOf" srcId="{F89EBA71-DD8E-4DB5-AB79-9AA041B37A8B}" destId="{8D60A389-A7D3-4CE1-9CBB-6E1DB33B523B}" srcOrd="1" destOrd="0" presId="urn:microsoft.com/office/officeart/2005/8/layout/radial5"/>
    <dgm:cxn modelId="{FEE03481-1C15-4956-8A52-D08CCFF1B756}" type="presParOf" srcId="{B0B90C26-A2C2-406D-92F9-D8DDDD01065D}" destId="{C21F1CD0-95E7-405A-BE8A-9D75897ECF7E}" srcOrd="0" destOrd="0" presId="urn:microsoft.com/office/officeart/2005/8/layout/radial5"/>
    <dgm:cxn modelId="{0607910A-60E2-4916-9BD8-A8761274B026}" type="presParOf" srcId="{B0B90C26-A2C2-406D-92F9-D8DDDD01065D}" destId="{77CFFAFA-7F1B-4379-98CE-6CE446449E5B}" srcOrd="1" destOrd="0" presId="urn:microsoft.com/office/officeart/2005/8/layout/radial5"/>
    <dgm:cxn modelId="{6CFDCF37-27BD-48C3-B755-D9B314EF4CFF}" type="presParOf" srcId="{77CFFAFA-7F1B-4379-98CE-6CE446449E5B}" destId="{FDD6F68D-5E92-41B0-A488-E59ED0F2B6E5}" srcOrd="0" destOrd="0" presId="urn:microsoft.com/office/officeart/2005/8/layout/radial5"/>
    <dgm:cxn modelId="{B004150C-B21C-4A6A-B354-6103729F7460}" type="presParOf" srcId="{B0B90C26-A2C2-406D-92F9-D8DDDD01065D}" destId="{104B6E99-3FD7-422B-9B5B-634022EDC2FF}" srcOrd="2" destOrd="0" presId="urn:microsoft.com/office/officeart/2005/8/layout/radial5"/>
    <dgm:cxn modelId="{406F25AE-966F-4BD0-BB30-5B68A8C17038}" type="presParOf" srcId="{B0B90C26-A2C2-406D-92F9-D8DDDD01065D}" destId="{82F6BE06-4B03-4C37-8D84-1F5C41B252B2}" srcOrd="3" destOrd="0" presId="urn:microsoft.com/office/officeart/2005/8/layout/radial5"/>
    <dgm:cxn modelId="{56082CC2-7556-44FA-A026-5DE4BBE6311F}" type="presParOf" srcId="{82F6BE06-4B03-4C37-8D84-1F5C41B252B2}" destId="{120EE640-5239-4E58-98C3-EBA4AFF24A85}" srcOrd="0" destOrd="0" presId="urn:microsoft.com/office/officeart/2005/8/layout/radial5"/>
    <dgm:cxn modelId="{40F1F532-AEB6-4CFE-8947-0EE45F3BD6D8}" type="presParOf" srcId="{B0B90C26-A2C2-406D-92F9-D8DDDD01065D}" destId="{7A23C402-0A4E-42E8-BC8B-3056D88AAD9F}" srcOrd="4" destOrd="0" presId="urn:microsoft.com/office/officeart/2005/8/layout/radial5"/>
    <dgm:cxn modelId="{238A747C-463E-4295-97DE-898A26F86DFE}" type="presParOf" srcId="{B0B90C26-A2C2-406D-92F9-D8DDDD01065D}" destId="{854D8256-DEA0-4052-AAF2-6799BC090623}" srcOrd="5" destOrd="0" presId="urn:microsoft.com/office/officeart/2005/8/layout/radial5"/>
    <dgm:cxn modelId="{188EA4AF-276E-4C54-AC10-FEF5D8EACBC7}" type="presParOf" srcId="{854D8256-DEA0-4052-AAF2-6799BC090623}" destId="{B674E7AD-56E7-4CA7-9318-65B52B81B5E0}" srcOrd="0" destOrd="0" presId="urn:microsoft.com/office/officeart/2005/8/layout/radial5"/>
    <dgm:cxn modelId="{FAD3824D-596C-4B1D-AB74-2E06F03A5300}" type="presParOf" srcId="{B0B90C26-A2C2-406D-92F9-D8DDDD01065D}" destId="{AD165413-D9BD-42D2-A5F0-995B32555F97}" srcOrd="6" destOrd="0" presId="urn:microsoft.com/office/officeart/2005/8/layout/radial5"/>
    <dgm:cxn modelId="{C41D1FFC-B7E0-4B9E-8AEB-688036EB0EE7}" type="presParOf" srcId="{B0B90C26-A2C2-406D-92F9-D8DDDD01065D}" destId="{98AB7FE9-8040-463A-B179-356C64753B84}" srcOrd="7" destOrd="0" presId="urn:microsoft.com/office/officeart/2005/8/layout/radial5"/>
    <dgm:cxn modelId="{506D78CD-E277-4DB3-9EBA-5FE6D1193927}" type="presParOf" srcId="{98AB7FE9-8040-463A-B179-356C64753B84}" destId="{8D60A389-A7D3-4CE1-9CBB-6E1DB33B523B}" srcOrd="0" destOrd="0" presId="urn:microsoft.com/office/officeart/2005/8/layout/radial5"/>
    <dgm:cxn modelId="{7E9DF5AE-78D6-43CF-84CD-AC78F06B73F5}" type="presParOf" srcId="{B0B90C26-A2C2-406D-92F9-D8DDDD01065D}" destId="{1908A26B-573B-4FD0-ADBC-D8D2938760E3}"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3F4F8E-0C27-4A05-AA89-0D974D389600}" type="doc">
      <dgm:prSet loTypeId="urn:microsoft.com/office/officeart/2005/8/layout/radial5" loCatId="cycle" qsTypeId="urn:microsoft.com/office/officeart/2005/8/quickstyle/simple1" qsCatId="simple" csTypeId="urn:microsoft.com/office/officeart/2005/8/colors/accent1_2" csCatId="accent1" phldr="1"/>
      <dgm:spPr/>
      <dgm:t>
        <a:bodyPr/>
        <a:lstStyle/>
        <a:p>
          <a:pPr rtl="1"/>
          <a:endParaRPr lang="fa-IR"/>
        </a:p>
      </dgm:t>
    </dgm:pt>
    <dgm:pt modelId="{4F6FE127-997A-45C6-BF5B-9BD1153EDF57}">
      <dgm:prSet phldrT="[Text]"/>
      <dgm:spPr/>
      <dgm:t>
        <a:bodyPr/>
        <a:lstStyle/>
        <a:p>
          <a:pPr rtl="1"/>
          <a:r>
            <a:rPr lang="fa-IR" dirty="0" smtClean="0"/>
            <a:t>آموزش محیط زیست</a:t>
          </a:r>
          <a:endParaRPr lang="fa-IR" dirty="0"/>
        </a:p>
      </dgm:t>
    </dgm:pt>
    <dgm:pt modelId="{11E8CEDF-25F7-477F-A4A5-623A2691D09C}" type="parTrans" cxnId="{DA010948-0D78-4BC2-B8A4-178D4F287C0F}">
      <dgm:prSet/>
      <dgm:spPr/>
      <dgm:t>
        <a:bodyPr/>
        <a:lstStyle/>
        <a:p>
          <a:pPr rtl="1"/>
          <a:endParaRPr lang="fa-IR"/>
        </a:p>
      </dgm:t>
    </dgm:pt>
    <dgm:pt modelId="{B8F061A5-3750-4C07-9790-D73931E6EF81}" type="sibTrans" cxnId="{DA010948-0D78-4BC2-B8A4-178D4F287C0F}">
      <dgm:prSet/>
      <dgm:spPr/>
      <dgm:t>
        <a:bodyPr/>
        <a:lstStyle/>
        <a:p>
          <a:pPr rtl="1"/>
          <a:endParaRPr lang="fa-IR"/>
        </a:p>
      </dgm:t>
    </dgm:pt>
    <dgm:pt modelId="{689EEDD3-A9AC-4D41-A2F2-9555B07D12E8}">
      <dgm:prSet phldrT="[Text]"/>
      <dgm:spPr/>
      <dgm:t>
        <a:bodyPr/>
        <a:lstStyle/>
        <a:p>
          <a:pPr rtl="1"/>
          <a:r>
            <a:rPr lang="fa-IR" dirty="0" smtClean="0"/>
            <a:t>زیست شناسی </a:t>
          </a:r>
          <a:endParaRPr lang="fa-IR" dirty="0"/>
        </a:p>
      </dgm:t>
    </dgm:pt>
    <dgm:pt modelId="{39014430-C76C-446A-AE2F-1DA1A3E44AD7}" type="parTrans" cxnId="{70F2286E-AA28-4A23-A586-4D9BD8938924}">
      <dgm:prSet/>
      <dgm:spPr/>
      <dgm:t>
        <a:bodyPr/>
        <a:lstStyle/>
        <a:p>
          <a:pPr rtl="1"/>
          <a:endParaRPr lang="fa-IR"/>
        </a:p>
      </dgm:t>
    </dgm:pt>
    <dgm:pt modelId="{E6360ECF-D8DE-4A0D-AE85-C008649F406B}" type="sibTrans" cxnId="{70F2286E-AA28-4A23-A586-4D9BD8938924}">
      <dgm:prSet/>
      <dgm:spPr/>
      <dgm:t>
        <a:bodyPr/>
        <a:lstStyle/>
        <a:p>
          <a:pPr rtl="1"/>
          <a:endParaRPr lang="fa-IR"/>
        </a:p>
      </dgm:t>
    </dgm:pt>
    <dgm:pt modelId="{BF732DC8-8817-4B7A-8DA0-FA75CFF5FD68}">
      <dgm:prSet phldrT="[Text]"/>
      <dgm:spPr/>
      <dgm:t>
        <a:bodyPr/>
        <a:lstStyle/>
        <a:p>
          <a:pPr rtl="1"/>
          <a:r>
            <a:rPr lang="fa-IR" dirty="0" smtClean="0"/>
            <a:t>ریاضیات</a:t>
          </a:r>
          <a:endParaRPr lang="fa-IR" dirty="0"/>
        </a:p>
      </dgm:t>
    </dgm:pt>
    <dgm:pt modelId="{F3B74D8B-5445-4F20-8A59-90C34E2A7FC3}" type="parTrans" cxnId="{2CA721C3-922E-4087-8774-2FE813C1243A}">
      <dgm:prSet/>
      <dgm:spPr/>
      <dgm:t>
        <a:bodyPr/>
        <a:lstStyle/>
        <a:p>
          <a:pPr rtl="1"/>
          <a:endParaRPr lang="fa-IR" dirty="0"/>
        </a:p>
      </dgm:t>
    </dgm:pt>
    <dgm:pt modelId="{76568E85-B25A-4F7C-B48F-B8A39A236C4C}" type="sibTrans" cxnId="{2CA721C3-922E-4087-8774-2FE813C1243A}">
      <dgm:prSet/>
      <dgm:spPr/>
      <dgm:t>
        <a:bodyPr/>
        <a:lstStyle/>
        <a:p>
          <a:pPr rtl="1"/>
          <a:endParaRPr lang="fa-IR"/>
        </a:p>
      </dgm:t>
    </dgm:pt>
    <dgm:pt modelId="{04A010B1-923D-4F99-89C8-064F19D84239}">
      <dgm:prSet phldrT="[Text]"/>
      <dgm:spPr/>
      <dgm:t>
        <a:bodyPr/>
        <a:lstStyle/>
        <a:p>
          <a:pPr rtl="1"/>
          <a:r>
            <a:rPr lang="fa-IR" dirty="0" smtClean="0"/>
            <a:t>تعلیمات اجتماعی</a:t>
          </a:r>
          <a:endParaRPr lang="fa-IR" dirty="0"/>
        </a:p>
      </dgm:t>
    </dgm:pt>
    <dgm:pt modelId="{076D44F5-E7D4-4A55-9448-09B05CB6EFA3}" type="parTrans" cxnId="{4FCE9266-7479-4873-B00F-9BADC970BD83}">
      <dgm:prSet/>
      <dgm:spPr/>
      <dgm:t>
        <a:bodyPr/>
        <a:lstStyle/>
        <a:p>
          <a:pPr rtl="1"/>
          <a:endParaRPr lang="fa-IR"/>
        </a:p>
      </dgm:t>
    </dgm:pt>
    <dgm:pt modelId="{6A3C6A30-CA32-4B27-A120-21337DBBA823}" type="sibTrans" cxnId="{4FCE9266-7479-4873-B00F-9BADC970BD83}">
      <dgm:prSet/>
      <dgm:spPr/>
      <dgm:t>
        <a:bodyPr/>
        <a:lstStyle/>
        <a:p>
          <a:pPr rtl="1"/>
          <a:endParaRPr lang="fa-IR"/>
        </a:p>
      </dgm:t>
    </dgm:pt>
    <dgm:pt modelId="{B21BD5DE-66D9-4D97-86A9-C3F5DB9056CA}">
      <dgm:prSet phldrT="[Text]"/>
      <dgm:spPr/>
      <dgm:t>
        <a:bodyPr/>
        <a:lstStyle/>
        <a:p>
          <a:pPr rtl="1"/>
          <a:r>
            <a:rPr lang="fa-IR" dirty="0" smtClean="0"/>
            <a:t>زمین شناسی </a:t>
          </a:r>
          <a:endParaRPr lang="fa-IR" dirty="0"/>
        </a:p>
      </dgm:t>
    </dgm:pt>
    <dgm:pt modelId="{8D685C8B-16E4-4341-8A70-9D2AE6EE298A}" type="parTrans" cxnId="{1B2D9AE0-E8A0-4B60-9D5B-BC09CD624261}">
      <dgm:prSet/>
      <dgm:spPr/>
      <dgm:t>
        <a:bodyPr/>
        <a:lstStyle/>
        <a:p>
          <a:pPr rtl="1"/>
          <a:endParaRPr lang="fa-IR"/>
        </a:p>
      </dgm:t>
    </dgm:pt>
    <dgm:pt modelId="{E4265757-D167-4F9C-932D-451DE38CD367}" type="sibTrans" cxnId="{1B2D9AE0-E8A0-4B60-9D5B-BC09CD624261}">
      <dgm:prSet/>
      <dgm:spPr/>
      <dgm:t>
        <a:bodyPr/>
        <a:lstStyle/>
        <a:p>
          <a:pPr rtl="1"/>
          <a:endParaRPr lang="fa-IR"/>
        </a:p>
      </dgm:t>
    </dgm:pt>
    <dgm:pt modelId="{11B81A54-F085-47A7-B319-A4C491650D1D}" type="pres">
      <dgm:prSet presAssocID="{E13F4F8E-0C27-4A05-AA89-0D974D389600}" presName="Name0" presStyleCnt="0">
        <dgm:presLayoutVars>
          <dgm:chMax val="1"/>
          <dgm:dir/>
          <dgm:animLvl val="ctr"/>
          <dgm:resizeHandles val="exact"/>
        </dgm:presLayoutVars>
      </dgm:prSet>
      <dgm:spPr/>
      <dgm:t>
        <a:bodyPr/>
        <a:lstStyle/>
        <a:p>
          <a:pPr rtl="1"/>
          <a:endParaRPr lang="fa-IR"/>
        </a:p>
      </dgm:t>
    </dgm:pt>
    <dgm:pt modelId="{E53C2878-03ED-4F55-8573-51AD8DD74DF1}" type="pres">
      <dgm:prSet presAssocID="{4F6FE127-997A-45C6-BF5B-9BD1153EDF57}" presName="centerShape" presStyleLbl="node0" presStyleIdx="0" presStyleCnt="1"/>
      <dgm:spPr/>
      <dgm:t>
        <a:bodyPr/>
        <a:lstStyle/>
        <a:p>
          <a:pPr rtl="1"/>
          <a:endParaRPr lang="fa-IR"/>
        </a:p>
      </dgm:t>
    </dgm:pt>
    <dgm:pt modelId="{5048B0E9-6D7A-48EE-99D4-C70357E9880C}" type="pres">
      <dgm:prSet presAssocID="{39014430-C76C-446A-AE2F-1DA1A3E44AD7}" presName="parTrans" presStyleLbl="sibTrans2D1" presStyleIdx="0" presStyleCnt="4" custAng="10800000" custFlipHor="1" custScaleX="163184"/>
      <dgm:spPr/>
      <dgm:t>
        <a:bodyPr/>
        <a:lstStyle/>
        <a:p>
          <a:pPr rtl="1"/>
          <a:endParaRPr lang="fa-IR"/>
        </a:p>
      </dgm:t>
    </dgm:pt>
    <dgm:pt modelId="{0A28802E-1D72-40E9-AFF6-D871E82F60D1}" type="pres">
      <dgm:prSet presAssocID="{39014430-C76C-446A-AE2F-1DA1A3E44AD7}" presName="connectorText" presStyleLbl="sibTrans2D1" presStyleIdx="0" presStyleCnt="4"/>
      <dgm:spPr/>
      <dgm:t>
        <a:bodyPr/>
        <a:lstStyle/>
        <a:p>
          <a:pPr rtl="1"/>
          <a:endParaRPr lang="fa-IR"/>
        </a:p>
      </dgm:t>
    </dgm:pt>
    <dgm:pt modelId="{BD83FAE7-A4CF-4F28-976E-19AA0EE3D5FD}" type="pres">
      <dgm:prSet presAssocID="{689EEDD3-A9AC-4D41-A2F2-9555B07D12E8}" presName="node" presStyleLbl="node1" presStyleIdx="0" presStyleCnt="4">
        <dgm:presLayoutVars>
          <dgm:bulletEnabled val="1"/>
        </dgm:presLayoutVars>
      </dgm:prSet>
      <dgm:spPr/>
      <dgm:t>
        <a:bodyPr/>
        <a:lstStyle/>
        <a:p>
          <a:pPr rtl="1"/>
          <a:endParaRPr lang="fa-IR"/>
        </a:p>
      </dgm:t>
    </dgm:pt>
    <dgm:pt modelId="{FC57B59F-3394-4316-B4D4-96C423476901}" type="pres">
      <dgm:prSet presAssocID="{F3B74D8B-5445-4F20-8A59-90C34E2A7FC3}" presName="parTrans" presStyleLbl="sibTrans2D1" presStyleIdx="1" presStyleCnt="4" custAng="10800000" custScaleX="140389" custLinFactNeighborX="-5827" custLinFactNeighborY="1235"/>
      <dgm:spPr/>
      <dgm:t>
        <a:bodyPr/>
        <a:lstStyle/>
        <a:p>
          <a:pPr rtl="1"/>
          <a:endParaRPr lang="fa-IR"/>
        </a:p>
      </dgm:t>
    </dgm:pt>
    <dgm:pt modelId="{020620F8-62A5-4394-990B-2070FBD540EC}" type="pres">
      <dgm:prSet presAssocID="{F3B74D8B-5445-4F20-8A59-90C34E2A7FC3}" presName="connectorText" presStyleLbl="sibTrans2D1" presStyleIdx="1" presStyleCnt="4"/>
      <dgm:spPr/>
      <dgm:t>
        <a:bodyPr/>
        <a:lstStyle/>
        <a:p>
          <a:pPr rtl="1"/>
          <a:endParaRPr lang="fa-IR"/>
        </a:p>
      </dgm:t>
    </dgm:pt>
    <dgm:pt modelId="{70B09336-4F58-449F-9641-636DC4CC2D9D}" type="pres">
      <dgm:prSet presAssocID="{BF732DC8-8817-4B7A-8DA0-FA75CFF5FD68}" presName="node" presStyleLbl="node1" presStyleIdx="1" presStyleCnt="4">
        <dgm:presLayoutVars>
          <dgm:bulletEnabled val="1"/>
        </dgm:presLayoutVars>
      </dgm:prSet>
      <dgm:spPr/>
      <dgm:t>
        <a:bodyPr/>
        <a:lstStyle/>
        <a:p>
          <a:pPr rtl="1"/>
          <a:endParaRPr lang="fa-IR"/>
        </a:p>
      </dgm:t>
    </dgm:pt>
    <dgm:pt modelId="{71D1B2F0-A901-451A-80D5-517486D96788}" type="pres">
      <dgm:prSet presAssocID="{076D44F5-E7D4-4A55-9448-09B05CB6EFA3}" presName="parTrans" presStyleLbl="sibTrans2D1" presStyleIdx="2" presStyleCnt="4" custAng="10800000" custScaleX="140905"/>
      <dgm:spPr/>
      <dgm:t>
        <a:bodyPr/>
        <a:lstStyle/>
        <a:p>
          <a:pPr rtl="1"/>
          <a:endParaRPr lang="fa-IR"/>
        </a:p>
      </dgm:t>
    </dgm:pt>
    <dgm:pt modelId="{1583F6F9-676A-484F-89B3-238F26C958A8}" type="pres">
      <dgm:prSet presAssocID="{076D44F5-E7D4-4A55-9448-09B05CB6EFA3}" presName="connectorText" presStyleLbl="sibTrans2D1" presStyleIdx="2" presStyleCnt="4"/>
      <dgm:spPr/>
      <dgm:t>
        <a:bodyPr/>
        <a:lstStyle/>
        <a:p>
          <a:pPr rtl="1"/>
          <a:endParaRPr lang="fa-IR"/>
        </a:p>
      </dgm:t>
    </dgm:pt>
    <dgm:pt modelId="{73E6E0F2-494F-4956-9B16-122C22A045B4}" type="pres">
      <dgm:prSet presAssocID="{04A010B1-923D-4F99-89C8-064F19D84239}" presName="node" presStyleLbl="node1" presStyleIdx="2" presStyleCnt="4">
        <dgm:presLayoutVars>
          <dgm:bulletEnabled val="1"/>
        </dgm:presLayoutVars>
      </dgm:prSet>
      <dgm:spPr/>
      <dgm:t>
        <a:bodyPr/>
        <a:lstStyle/>
        <a:p>
          <a:pPr rtl="1"/>
          <a:endParaRPr lang="fa-IR"/>
        </a:p>
      </dgm:t>
    </dgm:pt>
    <dgm:pt modelId="{06FC59FB-0D55-41DC-ABAF-14D3DAFFFE72}" type="pres">
      <dgm:prSet presAssocID="{8D685C8B-16E4-4341-8A70-9D2AE6EE298A}" presName="parTrans" presStyleLbl="sibTrans2D1" presStyleIdx="3" presStyleCnt="4" custAng="10800000" custScaleX="152044"/>
      <dgm:spPr/>
      <dgm:t>
        <a:bodyPr/>
        <a:lstStyle/>
        <a:p>
          <a:pPr rtl="1"/>
          <a:endParaRPr lang="fa-IR"/>
        </a:p>
      </dgm:t>
    </dgm:pt>
    <dgm:pt modelId="{46756538-05EA-46CF-B7EE-2A2942AD8BB6}" type="pres">
      <dgm:prSet presAssocID="{8D685C8B-16E4-4341-8A70-9D2AE6EE298A}" presName="connectorText" presStyleLbl="sibTrans2D1" presStyleIdx="3" presStyleCnt="4"/>
      <dgm:spPr/>
      <dgm:t>
        <a:bodyPr/>
        <a:lstStyle/>
        <a:p>
          <a:pPr rtl="1"/>
          <a:endParaRPr lang="fa-IR"/>
        </a:p>
      </dgm:t>
    </dgm:pt>
    <dgm:pt modelId="{692CE16F-4E49-4895-BF5E-598A3B3FFFCF}" type="pres">
      <dgm:prSet presAssocID="{B21BD5DE-66D9-4D97-86A9-C3F5DB9056CA}" presName="node" presStyleLbl="node1" presStyleIdx="3" presStyleCnt="4">
        <dgm:presLayoutVars>
          <dgm:bulletEnabled val="1"/>
        </dgm:presLayoutVars>
      </dgm:prSet>
      <dgm:spPr/>
      <dgm:t>
        <a:bodyPr/>
        <a:lstStyle/>
        <a:p>
          <a:pPr rtl="1"/>
          <a:endParaRPr lang="fa-IR"/>
        </a:p>
      </dgm:t>
    </dgm:pt>
  </dgm:ptLst>
  <dgm:cxnLst>
    <dgm:cxn modelId="{78B05D37-F9C3-45B1-85DC-674DAEEE6C65}" type="presOf" srcId="{8D685C8B-16E4-4341-8A70-9D2AE6EE298A}" destId="{06FC59FB-0D55-41DC-ABAF-14D3DAFFFE72}" srcOrd="0" destOrd="0" presId="urn:microsoft.com/office/officeart/2005/8/layout/radial5"/>
    <dgm:cxn modelId="{4FCE9266-7479-4873-B00F-9BADC970BD83}" srcId="{4F6FE127-997A-45C6-BF5B-9BD1153EDF57}" destId="{04A010B1-923D-4F99-89C8-064F19D84239}" srcOrd="2" destOrd="0" parTransId="{076D44F5-E7D4-4A55-9448-09B05CB6EFA3}" sibTransId="{6A3C6A30-CA32-4B27-A120-21337DBBA823}"/>
    <dgm:cxn modelId="{7292B585-61AC-4678-9CA0-503E7B1659E4}" type="presOf" srcId="{F3B74D8B-5445-4F20-8A59-90C34E2A7FC3}" destId="{020620F8-62A5-4394-990B-2070FBD540EC}" srcOrd="1" destOrd="0" presId="urn:microsoft.com/office/officeart/2005/8/layout/radial5"/>
    <dgm:cxn modelId="{1B2D9AE0-E8A0-4B60-9D5B-BC09CD624261}" srcId="{4F6FE127-997A-45C6-BF5B-9BD1153EDF57}" destId="{B21BD5DE-66D9-4D97-86A9-C3F5DB9056CA}" srcOrd="3" destOrd="0" parTransId="{8D685C8B-16E4-4341-8A70-9D2AE6EE298A}" sibTransId="{E4265757-D167-4F9C-932D-451DE38CD367}"/>
    <dgm:cxn modelId="{D12101B0-6AA3-43FD-A970-5AB4B8C4A23A}" type="presOf" srcId="{F3B74D8B-5445-4F20-8A59-90C34E2A7FC3}" destId="{FC57B59F-3394-4316-B4D4-96C423476901}" srcOrd="0" destOrd="0" presId="urn:microsoft.com/office/officeart/2005/8/layout/radial5"/>
    <dgm:cxn modelId="{2CA721C3-922E-4087-8774-2FE813C1243A}" srcId="{4F6FE127-997A-45C6-BF5B-9BD1153EDF57}" destId="{BF732DC8-8817-4B7A-8DA0-FA75CFF5FD68}" srcOrd="1" destOrd="0" parTransId="{F3B74D8B-5445-4F20-8A59-90C34E2A7FC3}" sibTransId="{76568E85-B25A-4F7C-B48F-B8A39A236C4C}"/>
    <dgm:cxn modelId="{70F2286E-AA28-4A23-A586-4D9BD8938924}" srcId="{4F6FE127-997A-45C6-BF5B-9BD1153EDF57}" destId="{689EEDD3-A9AC-4D41-A2F2-9555B07D12E8}" srcOrd="0" destOrd="0" parTransId="{39014430-C76C-446A-AE2F-1DA1A3E44AD7}" sibTransId="{E6360ECF-D8DE-4A0D-AE85-C008649F406B}"/>
    <dgm:cxn modelId="{0E9E3247-5F7A-4090-8D85-4B23058D1BFA}" type="presOf" srcId="{4F6FE127-997A-45C6-BF5B-9BD1153EDF57}" destId="{E53C2878-03ED-4F55-8573-51AD8DD74DF1}" srcOrd="0" destOrd="0" presId="urn:microsoft.com/office/officeart/2005/8/layout/radial5"/>
    <dgm:cxn modelId="{136F7EED-E537-4219-8F5B-2DD8B1956426}" type="presOf" srcId="{E13F4F8E-0C27-4A05-AA89-0D974D389600}" destId="{11B81A54-F085-47A7-B319-A4C491650D1D}" srcOrd="0" destOrd="0" presId="urn:microsoft.com/office/officeart/2005/8/layout/radial5"/>
    <dgm:cxn modelId="{2D4DAEA2-72D7-464D-AAA6-1A3763E89CC4}" type="presOf" srcId="{04A010B1-923D-4F99-89C8-064F19D84239}" destId="{73E6E0F2-494F-4956-9B16-122C22A045B4}" srcOrd="0" destOrd="0" presId="urn:microsoft.com/office/officeart/2005/8/layout/radial5"/>
    <dgm:cxn modelId="{E9067218-759B-49CA-BE5E-D05B33243CE5}" type="presOf" srcId="{39014430-C76C-446A-AE2F-1DA1A3E44AD7}" destId="{5048B0E9-6D7A-48EE-99D4-C70357E9880C}" srcOrd="0" destOrd="0" presId="urn:microsoft.com/office/officeart/2005/8/layout/radial5"/>
    <dgm:cxn modelId="{C224973D-C40D-4875-85FD-37240B0C7A95}" type="presOf" srcId="{076D44F5-E7D4-4A55-9448-09B05CB6EFA3}" destId="{71D1B2F0-A901-451A-80D5-517486D96788}" srcOrd="0" destOrd="0" presId="urn:microsoft.com/office/officeart/2005/8/layout/radial5"/>
    <dgm:cxn modelId="{F2D5D21F-7AA7-4698-9C40-BFC32216E5E5}" type="presOf" srcId="{076D44F5-E7D4-4A55-9448-09B05CB6EFA3}" destId="{1583F6F9-676A-484F-89B3-238F26C958A8}" srcOrd="1" destOrd="0" presId="urn:microsoft.com/office/officeart/2005/8/layout/radial5"/>
    <dgm:cxn modelId="{C08F6F39-67D9-428C-BA01-A967A7432EC7}" type="presOf" srcId="{B21BD5DE-66D9-4D97-86A9-C3F5DB9056CA}" destId="{692CE16F-4E49-4895-BF5E-598A3B3FFFCF}" srcOrd="0" destOrd="0" presId="urn:microsoft.com/office/officeart/2005/8/layout/radial5"/>
    <dgm:cxn modelId="{DA010948-0D78-4BC2-B8A4-178D4F287C0F}" srcId="{E13F4F8E-0C27-4A05-AA89-0D974D389600}" destId="{4F6FE127-997A-45C6-BF5B-9BD1153EDF57}" srcOrd="0" destOrd="0" parTransId="{11E8CEDF-25F7-477F-A4A5-623A2691D09C}" sibTransId="{B8F061A5-3750-4C07-9790-D73931E6EF81}"/>
    <dgm:cxn modelId="{14A432C5-7503-4627-B76E-4800152FD258}" type="presOf" srcId="{BF732DC8-8817-4B7A-8DA0-FA75CFF5FD68}" destId="{70B09336-4F58-449F-9641-636DC4CC2D9D}" srcOrd="0" destOrd="0" presId="urn:microsoft.com/office/officeart/2005/8/layout/radial5"/>
    <dgm:cxn modelId="{CEBC64E4-44D9-40F9-B2EB-F2592BC37C1C}" type="presOf" srcId="{8D685C8B-16E4-4341-8A70-9D2AE6EE298A}" destId="{46756538-05EA-46CF-B7EE-2A2942AD8BB6}" srcOrd="1" destOrd="0" presId="urn:microsoft.com/office/officeart/2005/8/layout/radial5"/>
    <dgm:cxn modelId="{A9D78949-BED9-424C-BF13-D75B27EC8C04}" type="presOf" srcId="{39014430-C76C-446A-AE2F-1DA1A3E44AD7}" destId="{0A28802E-1D72-40E9-AFF6-D871E82F60D1}" srcOrd="1" destOrd="0" presId="urn:microsoft.com/office/officeart/2005/8/layout/radial5"/>
    <dgm:cxn modelId="{5B4F9491-22FA-4348-9852-86D0E0EFF77B}" type="presOf" srcId="{689EEDD3-A9AC-4D41-A2F2-9555B07D12E8}" destId="{BD83FAE7-A4CF-4F28-976E-19AA0EE3D5FD}" srcOrd="0" destOrd="0" presId="urn:microsoft.com/office/officeart/2005/8/layout/radial5"/>
    <dgm:cxn modelId="{295C064A-94E3-4045-A312-4F9F22D008A0}" type="presParOf" srcId="{11B81A54-F085-47A7-B319-A4C491650D1D}" destId="{E53C2878-03ED-4F55-8573-51AD8DD74DF1}" srcOrd="0" destOrd="0" presId="urn:microsoft.com/office/officeart/2005/8/layout/radial5"/>
    <dgm:cxn modelId="{0A43ABDB-47EA-4024-8AF8-5EF1471D5CEE}" type="presParOf" srcId="{11B81A54-F085-47A7-B319-A4C491650D1D}" destId="{5048B0E9-6D7A-48EE-99D4-C70357E9880C}" srcOrd="1" destOrd="0" presId="urn:microsoft.com/office/officeart/2005/8/layout/radial5"/>
    <dgm:cxn modelId="{53816164-799A-4383-B017-6B3898083B0E}" type="presParOf" srcId="{5048B0E9-6D7A-48EE-99D4-C70357E9880C}" destId="{0A28802E-1D72-40E9-AFF6-D871E82F60D1}" srcOrd="0" destOrd="0" presId="urn:microsoft.com/office/officeart/2005/8/layout/radial5"/>
    <dgm:cxn modelId="{B3A29C89-FCCE-4E05-8F51-3476CE593E71}" type="presParOf" srcId="{11B81A54-F085-47A7-B319-A4C491650D1D}" destId="{BD83FAE7-A4CF-4F28-976E-19AA0EE3D5FD}" srcOrd="2" destOrd="0" presId="urn:microsoft.com/office/officeart/2005/8/layout/radial5"/>
    <dgm:cxn modelId="{F3FF9123-AFEC-48BF-A295-BDCE547E0361}" type="presParOf" srcId="{11B81A54-F085-47A7-B319-A4C491650D1D}" destId="{FC57B59F-3394-4316-B4D4-96C423476901}" srcOrd="3" destOrd="0" presId="urn:microsoft.com/office/officeart/2005/8/layout/radial5"/>
    <dgm:cxn modelId="{9005FA40-80E1-4D77-B159-C8C46DC306B5}" type="presParOf" srcId="{FC57B59F-3394-4316-B4D4-96C423476901}" destId="{020620F8-62A5-4394-990B-2070FBD540EC}" srcOrd="0" destOrd="0" presId="urn:microsoft.com/office/officeart/2005/8/layout/radial5"/>
    <dgm:cxn modelId="{27051A46-1E66-48D6-A07B-5DC6D5788C23}" type="presParOf" srcId="{11B81A54-F085-47A7-B319-A4C491650D1D}" destId="{70B09336-4F58-449F-9641-636DC4CC2D9D}" srcOrd="4" destOrd="0" presId="urn:microsoft.com/office/officeart/2005/8/layout/radial5"/>
    <dgm:cxn modelId="{5CA96569-1EE7-4E83-B5E8-5FAEB0394D26}" type="presParOf" srcId="{11B81A54-F085-47A7-B319-A4C491650D1D}" destId="{71D1B2F0-A901-451A-80D5-517486D96788}" srcOrd="5" destOrd="0" presId="urn:microsoft.com/office/officeart/2005/8/layout/radial5"/>
    <dgm:cxn modelId="{E3A28338-977A-4569-940E-B6756B72DDA9}" type="presParOf" srcId="{71D1B2F0-A901-451A-80D5-517486D96788}" destId="{1583F6F9-676A-484F-89B3-238F26C958A8}" srcOrd="0" destOrd="0" presId="urn:microsoft.com/office/officeart/2005/8/layout/radial5"/>
    <dgm:cxn modelId="{A908DE92-7671-46DE-8158-2DFF59507ABE}" type="presParOf" srcId="{11B81A54-F085-47A7-B319-A4C491650D1D}" destId="{73E6E0F2-494F-4956-9B16-122C22A045B4}" srcOrd="6" destOrd="0" presId="urn:microsoft.com/office/officeart/2005/8/layout/radial5"/>
    <dgm:cxn modelId="{0926582C-535F-4226-99AD-4CC60CA3A67C}" type="presParOf" srcId="{11B81A54-F085-47A7-B319-A4C491650D1D}" destId="{06FC59FB-0D55-41DC-ABAF-14D3DAFFFE72}" srcOrd="7" destOrd="0" presId="urn:microsoft.com/office/officeart/2005/8/layout/radial5"/>
    <dgm:cxn modelId="{8023239D-5CB7-4619-9A17-5379D9CB91DB}" type="presParOf" srcId="{06FC59FB-0D55-41DC-ABAF-14D3DAFFFE72}" destId="{46756538-05EA-46CF-B7EE-2A2942AD8BB6}" srcOrd="0" destOrd="0" presId="urn:microsoft.com/office/officeart/2005/8/layout/radial5"/>
    <dgm:cxn modelId="{4FFBDD34-0BD8-46C3-B029-A52F26646218}" type="presParOf" srcId="{11B81A54-F085-47A7-B319-A4C491650D1D}" destId="{692CE16F-4E49-4895-BF5E-598A3B3FFFCF}"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59BE49-0C1A-41D8-8C06-B12C5EE66917}" type="datetimeFigureOut">
              <a:rPr lang="en-US" smtClean="0"/>
              <a:pPr/>
              <a:t>3/6/2020</a:t>
            </a:fld>
            <a:endParaRPr lang="en-US"/>
          </a:p>
        </p:txBody>
      </p:sp>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CD35D-76DC-46DA-B993-7643417D2008}" type="slidenum">
              <a:rPr lang="en-US" smtClean="0"/>
              <a:pPr/>
              <a:t>‹#›</a:t>
            </a:fld>
            <a:endParaRPr lang="en-US"/>
          </a:p>
        </p:txBody>
      </p:sp>
    </p:spTree>
    <p:extLst>
      <p:ext uri="{BB962C8B-B14F-4D97-AF65-F5344CB8AC3E}">
        <p14:creationId xmlns:p14="http://schemas.microsoft.com/office/powerpoint/2010/main" val="294236792"/>
      </p:ext>
    </p:extLst>
  </p:cSld>
  <p:clrMap bg1="lt1" tx1="dk1" bg2="lt2" tx2="dk2" accent1="accent1" accent2="accent2" accent3="accent3" accent4="accent4" accent5="accent5" accent6="accent6" hlink="hlink" folHlink="folHlink"/>
  <p:notesStyle>
    <a:lvl1pPr marL="0" algn="l" defTabSz="1043148" rtl="0" eaLnBrk="1" latinLnBrk="0" hangingPunct="1">
      <a:defRPr sz="1400" kern="1200">
        <a:solidFill>
          <a:schemeClr val="tx1"/>
        </a:solidFill>
        <a:latin typeface="+mn-lt"/>
        <a:ea typeface="+mn-ea"/>
        <a:cs typeface="+mn-cs"/>
      </a:defRPr>
    </a:lvl1pPr>
    <a:lvl2pPr marL="521574" algn="l" defTabSz="1043148" rtl="0" eaLnBrk="1" latinLnBrk="0" hangingPunct="1">
      <a:defRPr sz="1400" kern="1200">
        <a:solidFill>
          <a:schemeClr val="tx1"/>
        </a:solidFill>
        <a:latin typeface="+mn-lt"/>
        <a:ea typeface="+mn-ea"/>
        <a:cs typeface="+mn-cs"/>
      </a:defRPr>
    </a:lvl2pPr>
    <a:lvl3pPr marL="1043148" algn="l" defTabSz="1043148" rtl="0" eaLnBrk="1" latinLnBrk="0" hangingPunct="1">
      <a:defRPr sz="1400" kern="1200">
        <a:solidFill>
          <a:schemeClr val="tx1"/>
        </a:solidFill>
        <a:latin typeface="+mn-lt"/>
        <a:ea typeface="+mn-ea"/>
        <a:cs typeface="+mn-cs"/>
      </a:defRPr>
    </a:lvl3pPr>
    <a:lvl4pPr marL="1564721" algn="l" defTabSz="1043148" rtl="0" eaLnBrk="1" latinLnBrk="0" hangingPunct="1">
      <a:defRPr sz="1400" kern="1200">
        <a:solidFill>
          <a:schemeClr val="tx1"/>
        </a:solidFill>
        <a:latin typeface="+mn-lt"/>
        <a:ea typeface="+mn-ea"/>
        <a:cs typeface="+mn-cs"/>
      </a:defRPr>
    </a:lvl4pPr>
    <a:lvl5pPr marL="2086295" algn="l" defTabSz="1043148" rtl="0" eaLnBrk="1" latinLnBrk="0" hangingPunct="1">
      <a:defRPr sz="1400" kern="1200">
        <a:solidFill>
          <a:schemeClr val="tx1"/>
        </a:solidFill>
        <a:latin typeface="+mn-lt"/>
        <a:ea typeface="+mn-ea"/>
        <a:cs typeface="+mn-cs"/>
      </a:defRPr>
    </a:lvl5pPr>
    <a:lvl6pPr marL="2607869" algn="l" defTabSz="1043148" rtl="0" eaLnBrk="1" latinLnBrk="0" hangingPunct="1">
      <a:defRPr sz="1400" kern="1200">
        <a:solidFill>
          <a:schemeClr val="tx1"/>
        </a:solidFill>
        <a:latin typeface="+mn-lt"/>
        <a:ea typeface="+mn-ea"/>
        <a:cs typeface="+mn-cs"/>
      </a:defRPr>
    </a:lvl6pPr>
    <a:lvl7pPr marL="3129443" algn="l" defTabSz="1043148" rtl="0" eaLnBrk="1" latinLnBrk="0" hangingPunct="1">
      <a:defRPr sz="1400" kern="1200">
        <a:solidFill>
          <a:schemeClr val="tx1"/>
        </a:solidFill>
        <a:latin typeface="+mn-lt"/>
        <a:ea typeface="+mn-ea"/>
        <a:cs typeface="+mn-cs"/>
      </a:defRPr>
    </a:lvl7pPr>
    <a:lvl8pPr marL="3651016" algn="l" defTabSz="1043148" rtl="0" eaLnBrk="1" latinLnBrk="0" hangingPunct="1">
      <a:defRPr sz="1400" kern="1200">
        <a:solidFill>
          <a:schemeClr val="tx1"/>
        </a:solidFill>
        <a:latin typeface="+mn-lt"/>
        <a:ea typeface="+mn-ea"/>
        <a:cs typeface="+mn-cs"/>
      </a:defRPr>
    </a:lvl8pPr>
    <a:lvl9pPr marL="4172590" algn="l" defTabSz="1043148"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4888" y="685800"/>
            <a:ext cx="48482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FCD35D-76DC-46DA-B993-7643417D2008}" type="slidenum">
              <a:rPr lang="en-US" smtClean="0"/>
              <a:pPr/>
              <a:t>30</a:t>
            </a:fld>
            <a:endParaRPr lang="en-US"/>
          </a:p>
        </p:txBody>
      </p:sp>
    </p:spTree>
    <p:extLst>
      <p:ext uri="{BB962C8B-B14F-4D97-AF65-F5344CB8AC3E}">
        <p14:creationId xmlns:p14="http://schemas.microsoft.com/office/powerpoint/2010/main" val="9220560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0694192" cy="756285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2247595" y="1998083"/>
            <a:ext cx="6208424" cy="1671296"/>
          </a:xfrm>
        </p:spPr>
        <p:txBody>
          <a:bodyPr anchor="b">
            <a:noAutofit/>
          </a:bodyPr>
          <a:lstStyle>
            <a:lvl1pPr algn="ctr">
              <a:defRPr sz="5293">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47595" y="3968156"/>
            <a:ext cx="6208424" cy="1519243"/>
          </a:xfrm>
        </p:spPr>
        <p:txBody>
          <a:bodyPr anchor="t">
            <a:normAutofit/>
          </a:bodyPr>
          <a:lstStyle>
            <a:lvl1pPr marL="0" indent="0" algn="ctr">
              <a:buNone/>
              <a:defRPr sz="2206">
                <a:solidFill>
                  <a:schemeClr val="tx1"/>
                </a:solidFill>
              </a:defRPr>
            </a:lvl1pPr>
            <a:lvl2pPr marL="504200" indent="0" algn="ctr">
              <a:buNone/>
              <a:defRPr>
                <a:solidFill>
                  <a:schemeClr val="tx1">
                    <a:tint val="75000"/>
                  </a:schemeClr>
                </a:solidFill>
              </a:defRPr>
            </a:lvl2pPr>
            <a:lvl3pPr marL="1008400" indent="0" algn="ctr">
              <a:buNone/>
              <a:defRPr>
                <a:solidFill>
                  <a:schemeClr val="tx1">
                    <a:tint val="75000"/>
                  </a:schemeClr>
                </a:solidFill>
              </a:defRPr>
            </a:lvl3pPr>
            <a:lvl4pPr marL="1512600" indent="0" algn="ctr">
              <a:buNone/>
              <a:defRPr>
                <a:solidFill>
                  <a:schemeClr val="tx1">
                    <a:tint val="75000"/>
                  </a:schemeClr>
                </a:solidFill>
              </a:defRPr>
            </a:lvl4pPr>
            <a:lvl5pPr marL="2016801" indent="0" algn="ctr">
              <a:buNone/>
              <a:defRPr>
                <a:solidFill>
                  <a:schemeClr val="tx1">
                    <a:tint val="75000"/>
                  </a:schemeClr>
                </a:solidFill>
              </a:defRPr>
            </a:lvl5pPr>
            <a:lvl6pPr marL="2521001" indent="0" algn="ctr">
              <a:buNone/>
              <a:defRPr>
                <a:solidFill>
                  <a:schemeClr val="tx1">
                    <a:tint val="75000"/>
                  </a:schemeClr>
                </a:solidFill>
              </a:defRPr>
            </a:lvl6pPr>
            <a:lvl7pPr marL="3025201" indent="0" algn="ctr">
              <a:buNone/>
              <a:defRPr>
                <a:solidFill>
                  <a:schemeClr val="tx1">
                    <a:tint val="75000"/>
                  </a:schemeClr>
                </a:solidFill>
              </a:defRPr>
            </a:lvl7pPr>
            <a:lvl8pPr marL="3529401" indent="0" algn="ctr">
              <a:buNone/>
              <a:defRPr>
                <a:solidFill>
                  <a:schemeClr val="tx1">
                    <a:tint val="75000"/>
                  </a:schemeClr>
                </a:solidFill>
              </a:defRPr>
            </a:lvl8pPr>
            <a:lvl9pPr marL="4033601"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93168" y="5574103"/>
            <a:ext cx="787359" cy="308116"/>
          </a:xfrm>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a:xfrm>
            <a:off x="2247595" y="5574103"/>
            <a:ext cx="4753628" cy="308116"/>
          </a:xfrm>
        </p:spPr>
        <p:txBody>
          <a:bodyPr/>
          <a:lstStyle/>
          <a:p>
            <a:endParaRPr lang="fa-IR"/>
          </a:p>
        </p:txBody>
      </p:sp>
      <p:sp>
        <p:nvSpPr>
          <p:cNvPr id="6" name="Slide Number Placeholder 5"/>
          <p:cNvSpPr>
            <a:spLocks noGrp="1"/>
          </p:cNvSpPr>
          <p:nvPr>
            <p:ph type="sldNum" sz="quarter" idx="12"/>
          </p:nvPr>
        </p:nvSpPr>
        <p:spPr>
          <a:xfrm>
            <a:off x="7972474" y="5574103"/>
            <a:ext cx="483545" cy="308116"/>
          </a:xfrm>
        </p:spPr>
        <p:txBody>
          <a:bodyPr/>
          <a:lstStyle/>
          <a:p>
            <a:fld id="{E084A97E-8CC7-40EC-B419-53F8E57DF674}" type="slidenum">
              <a:rPr lang="fa-IR" smtClean="0"/>
              <a:pPr/>
              <a:t>‹#›</a:t>
            </a:fld>
            <a:endParaRPr lang="fa-IR"/>
          </a:p>
        </p:txBody>
      </p:sp>
      <p:cxnSp>
        <p:nvCxnSpPr>
          <p:cNvPr id="15" name="Straight Connector 14"/>
          <p:cNvCxnSpPr/>
          <p:nvPr/>
        </p:nvCxnSpPr>
        <p:spPr>
          <a:xfrm>
            <a:off x="2362073" y="3828104"/>
            <a:ext cx="597946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3496091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6279" y="5310333"/>
            <a:ext cx="7950742" cy="624986"/>
          </a:xfrm>
        </p:spPr>
        <p:txBody>
          <a:bodyPr anchor="b">
            <a:normAutofit/>
          </a:bodyPr>
          <a:lstStyle>
            <a:lvl1pPr algn="ctr">
              <a:defRPr sz="2647"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00154" y="1139096"/>
            <a:ext cx="8293094" cy="3706733"/>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4200" indent="0">
              <a:buNone/>
              <a:defRPr sz="1764"/>
            </a:lvl2pPr>
            <a:lvl3pPr marL="1008400" indent="0">
              <a:buNone/>
              <a:defRPr sz="1764"/>
            </a:lvl3pPr>
            <a:lvl4pPr marL="1512600" indent="0">
              <a:buNone/>
              <a:defRPr sz="1764"/>
            </a:lvl4pPr>
            <a:lvl5pPr marL="2016801" indent="0">
              <a:buNone/>
              <a:defRPr sz="1764"/>
            </a:lvl5pPr>
            <a:lvl6pPr marL="2521001" indent="0">
              <a:buNone/>
              <a:defRPr sz="1764"/>
            </a:lvl6pPr>
            <a:lvl7pPr marL="3025201" indent="0">
              <a:buNone/>
              <a:defRPr sz="1764"/>
            </a:lvl7pPr>
            <a:lvl8pPr marL="3529401" indent="0">
              <a:buNone/>
              <a:defRPr sz="1764"/>
            </a:lvl8pPr>
            <a:lvl9pPr marL="4033601" indent="0">
              <a:buNone/>
              <a:defRPr sz="1764"/>
            </a:lvl9pPr>
          </a:lstStyle>
          <a:p>
            <a:r>
              <a:rPr lang="en-US" smtClean="0"/>
              <a:t>Click icon to add picture</a:t>
            </a:r>
            <a:endParaRPr lang="en-US" dirty="0"/>
          </a:p>
        </p:txBody>
      </p:sp>
      <p:sp>
        <p:nvSpPr>
          <p:cNvPr id="4" name="Text Placeholder 3"/>
          <p:cNvSpPr>
            <a:spLocks noGrp="1"/>
          </p:cNvSpPr>
          <p:nvPr>
            <p:ph type="body" sz="half" idx="2"/>
          </p:nvPr>
        </p:nvSpPr>
        <p:spPr>
          <a:xfrm>
            <a:off x="1376279" y="5935319"/>
            <a:ext cx="7950742" cy="544455"/>
          </a:xfrm>
        </p:spPr>
        <p:txBody>
          <a:bodyPr anchor="t">
            <a:normAutofit/>
          </a:bodyPr>
          <a:lstStyle>
            <a:lvl1pPr marL="0" indent="0" algn="ctr">
              <a:buNone/>
              <a:defRPr sz="1764"/>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41058840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376279" y="1000079"/>
            <a:ext cx="7950742" cy="3416251"/>
          </a:xfrm>
        </p:spPr>
        <p:txBody>
          <a:bodyPr anchor="ctr">
            <a:normAutofit/>
          </a:bodyPr>
          <a:lstStyle>
            <a:lvl1pPr algn="ctr">
              <a:defRPr sz="352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76278" y="4715110"/>
            <a:ext cx="7950744" cy="1764667"/>
          </a:xfrm>
        </p:spPr>
        <p:txBody>
          <a:bodyPr anchor="ctr">
            <a:normAutofit/>
          </a:bodyPr>
          <a:lstStyle>
            <a:lvl1pPr marL="0" indent="0" algn="ctr">
              <a:buNone/>
              <a:defRPr sz="2206">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cxnSp>
        <p:nvCxnSpPr>
          <p:cNvPr id="15" name="Straight Connector 14"/>
          <p:cNvCxnSpPr/>
          <p:nvPr/>
        </p:nvCxnSpPr>
        <p:spPr>
          <a:xfrm>
            <a:off x="1495094" y="4565719"/>
            <a:ext cx="772584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9106591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0428" y="1083073"/>
            <a:ext cx="7484737" cy="2614320"/>
          </a:xfrm>
        </p:spPr>
        <p:txBody>
          <a:bodyPr anchor="ctr">
            <a:normAutofit/>
          </a:bodyPr>
          <a:lstStyle>
            <a:lvl1pPr algn="ctr">
              <a:defRPr sz="3529"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871345" y="3697393"/>
            <a:ext cx="6891300" cy="718937"/>
          </a:xfrm>
        </p:spPr>
        <p:txBody>
          <a:bodyPr anchor="ctr">
            <a:normAutofit/>
          </a:bodyPr>
          <a:lstStyle>
            <a:lvl1pPr marL="0" indent="0" algn="r">
              <a:buFontTx/>
              <a:buNone/>
              <a:defRPr sz="1985"/>
            </a:lvl1pPr>
            <a:lvl2pPr marL="504200" indent="0">
              <a:buFontTx/>
              <a:buNone/>
              <a:defRPr/>
            </a:lvl2pPr>
            <a:lvl3pPr marL="1008400" indent="0">
              <a:buFontTx/>
              <a:buNone/>
              <a:defRPr/>
            </a:lvl3pPr>
            <a:lvl4pPr marL="1512600" indent="0">
              <a:buFontTx/>
              <a:buNone/>
              <a:defRPr/>
            </a:lvl4pPr>
            <a:lvl5pPr marL="2016801"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376276" y="4789805"/>
            <a:ext cx="7950746" cy="1689971"/>
          </a:xfrm>
        </p:spPr>
        <p:txBody>
          <a:bodyPr anchor="ctr">
            <a:normAutofit/>
          </a:bodyPr>
          <a:lstStyle>
            <a:lvl1pPr marL="0" indent="0" algn="ctr">
              <a:buNone/>
              <a:defRPr sz="2206">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
        <p:nvSpPr>
          <p:cNvPr id="14" name="TextBox 13"/>
          <p:cNvSpPr txBox="1"/>
          <p:nvPr/>
        </p:nvSpPr>
        <p:spPr>
          <a:xfrm>
            <a:off x="993992" y="998413"/>
            <a:ext cx="534809" cy="644878"/>
          </a:xfrm>
          <a:prstGeom prst="rect">
            <a:avLst/>
          </a:prstGeom>
        </p:spPr>
        <p:txBody>
          <a:bodyPr vert="horz" lIns="100838" tIns="50419" rIns="100838" bIns="50419" rtlCol="0" anchor="ctr">
            <a:noAutofit/>
          </a:bodyPr>
          <a:lstStyle/>
          <a:p>
            <a:pPr lvl="0"/>
            <a:r>
              <a:rPr lang="en-US" sz="7940" dirty="0">
                <a:solidFill>
                  <a:schemeClr val="tx1"/>
                </a:solidFill>
                <a:effectLst/>
              </a:rPr>
              <a:t>“</a:t>
            </a:r>
          </a:p>
        </p:txBody>
      </p:sp>
      <p:sp>
        <p:nvSpPr>
          <p:cNvPr id="15" name="TextBox 14"/>
          <p:cNvSpPr txBox="1"/>
          <p:nvPr/>
        </p:nvSpPr>
        <p:spPr>
          <a:xfrm>
            <a:off x="8926958" y="3118512"/>
            <a:ext cx="534809" cy="644878"/>
          </a:xfrm>
          <a:prstGeom prst="rect">
            <a:avLst/>
          </a:prstGeom>
        </p:spPr>
        <p:txBody>
          <a:bodyPr vert="horz" lIns="100838" tIns="50419" rIns="100838" bIns="50419" rtlCol="0" anchor="ctr">
            <a:noAutofit/>
          </a:bodyPr>
          <a:lstStyle/>
          <a:p>
            <a:pPr lvl="0" algn="r"/>
            <a:r>
              <a:rPr lang="en-US" sz="7940" dirty="0">
                <a:solidFill>
                  <a:schemeClr val="tx1"/>
                </a:solidFill>
                <a:effectLst/>
              </a:rPr>
              <a:t>”</a:t>
            </a:r>
          </a:p>
        </p:txBody>
      </p:sp>
      <p:cxnSp>
        <p:nvCxnSpPr>
          <p:cNvPr id="19" name="Straight Connector 18"/>
          <p:cNvCxnSpPr/>
          <p:nvPr/>
        </p:nvCxnSpPr>
        <p:spPr>
          <a:xfrm>
            <a:off x="1495095" y="4565719"/>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014974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376283" y="3648630"/>
            <a:ext cx="7950735" cy="1619760"/>
          </a:xfrm>
        </p:spPr>
        <p:txBody>
          <a:bodyPr anchor="b">
            <a:normAutofit/>
          </a:bodyPr>
          <a:lstStyle>
            <a:lvl1pPr algn="l">
              <a:defRPr sz="352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76282" y="5268390"/>
            <a:ext cx="7950737" cy="948830"/>
          </a:xfrm>
        </p:spPr>
        <p:txBody>
          <a:bodyPr anchor="t">
            <a:normAutofit/>
          </a:bodyPr>
          <a:lstStyle>
            <a:lvl1pPr marL="0" indent="0" algn="l">
              <a:buNone/>
              <a:defRPr sz="1985">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154986167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648234" y="1083073"/>
            <a:ext cx="7396933" cy="2474267"/>
          </a:xfrm>
        </p:spPr>
        <p:txBody>
          <a:bodyPr anchor="ctr">
            <a:normAutofit/>
          </a:bodyPr>
          <a:lstStyle>
            <a:lvl1pPr algn="ctr">
              <a:defRPr sz="3529"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376282" y="4013352"/>
            <a:ext cx="7950737" cy="978129"/>
          </a:xfrm>
        </p:spPr>
        <p:txBody>
          <a:bodyPr anchor="b">
            <a:normAutofit/>
          </a:bodyPr>
          <a:lstStyle>
            <a:lvl1pPr marL="0" indent="0" algn="l">
              <a:spcBef>
                <a:spcPts val="0"/>
              </a:spcBef>
              <a:buNone/>
              <a:defRPr sz="2206">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376278" y="4995216"/>
            <a:ext cx="7950744" cy="1484559"/>
          </a:xfrm>
        </p:spPr>
        <p:txBody>
          <a:bodyPr anchor="t">
            <a:normAutofit/>
          </a:bodyPr>
          <a:lstStyle>
            <a:lvl1pPr marL="0" indent="0" algn="l">
              <a:buNone/>
              <a:defRPr sz="1764">
                <a:solidFill>
                  <a:schemeClr val="tx1"/>
                </a:solidFill>
              </a:defRPr>
            </a:lvl1pPr>
            <a:lvl2pPr marL="504200" indent="0">
              <a:buNone/>
              <a:defRPr sz="1764">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
        <p:nvSpPr>
          <p:cNvPr id="12" name="TextBox 11"/>
          <p:cNvSpPr txBox="1"/>
          <p:nvPr/>
        </p:nvSpPr>
        <p:spPr>
          <a:xfrm>
            <a:off x="1026843" y="989076"/>
            <a:ext cx="534809" cy="644878"/>
          </a:xfrm>
          <a:prstGeom prst="rect">
            <a:avLst/>
          </a:prstGeom>
        </p:spPr>
        <p:txBody>
          <a:bodyPr vert="horz" lIns="100838" tIns="50419" rIns="100838" bIns="50419" rtlCol="0" anchor="ctr">
            <a:noAutofit/>
          </a:bodyPr>
          <a:lstStyle/>
          <a:p>
            <a:pPr lvl="0"/>
            <a:r>
              <a:rPr lang="en-US" sz="8822" dirty="0">
                <a:solidFill>
                  <a:schemeClr val="tx1"/>
                </a:solidFill>
                <a:effectLst/>
              </a:rPr>
              <a:t>“</a:t>
            </a:r>
          </a:p>
        </p:txBody>
      </p:sp>
      <p:sp>
        <p:nvSpPr>
          <p:cNvPr id="13" name="TextBox 12"/>
          <p:cNvSpPr txBox="1"/>
          <p:nvPr/>
        </p:nvSpPr>
        <p:spPr>
          <a:xfrm>
            <a:off x="8946012" y="2875744"/>
            <a:ext cx="534809" cy="644878"/>
          </a:xfrm>
          <a:prstGeom prst="rect">
            <a:avLst/>
          </a:prstGeom>
        </p:spPr>
        <p:txBody>
          <a:bodyPr vert="horz" lIns="100838" tIns="50419" rIns="100838" bIns="50419" rtlCol="0" anchor="ctr">
            <a:noAutofit/>
          </a:bodyPr>
          <a:lstStyle/>
          <a:p>
            <a:pPr lvl="0" algn="r"/>
            <a:r>
              <a:rPr lang="en-US" sz="8822" dirty="0">
                <a:solidFill>
                  <a:schemeClr val="tx1"/>
                </a:solidFill>
                <a:effectLst/>
              </a:rPr>
              <a:t>”</a:t>
            </a:r>
          </a:p>
        </p:txBody>
      </p:sp>
      <p:cxnSp>
        <p:nvCxnSpPr>
          <p:cNvPr id="26" name="Straight Connector 25"/>
          <p:cNvCxnSpPr/>
          <p:nvPr/>
        </p:nvCxnSpPr>
        <p:spPr>
          <a:xfrm>
            <a:off x="1495095" y="3781425"/>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13942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376278" y="1083073"/>
            <a:ext cx="7950742" cy="2530287"/>
          </a:xfrm>
        </p:spPr>
        <p:txBody>
          <a:bodyPr vert="horz" lIns="91440" tIns="45720" rIns="91440" bIns="45720" rtlCol="0" anchor="ctr">
            <a:normAutofit/>
          </a:bodyPr>
          <a:lstStyle>
            <a:lvl1pPr>
              <a:defRPr lang="en-US" sz="3529"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376282" y="3932682"/>
            <a:ext cx="7950737" cy="998296"/>
          </a:xfrm>
        </p:spPr>
        <p:txBody>
          <a:bodyPr anchor="b">
            <a:normAutofit/>
          </a:bodyPr>
          <a:lstStyle>
            <a:lvl1pPr marL="0" indent="0" algn="l">
              <a:spcBef>
                <a:spcPts val="0"/>
              </a:spcBef>
              <a:buNone/>
              <a:defRPr sz="2206">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376279" y="4929858"/>
            <a:ext cx="7950742" cy="1549918"/>
          </a:xfrm>
        </p:spPr>
        <p:txBody>
          <a:bodyPr anchor="t">
            <a:normAutofit/>
          </a:bodyPr>
          <a:lstStyle>
            <a:lvl1pPr marL="0" indent="0" algn="l">
              <a:buNone/>
              <a:defRPr sz="1764">
                <a:solidFill>
                  <a:schemeClr val="tx1"/>
                </a:solidFill>
              </a:defRPr>
            </a:lvl1pPr>
            <a:lvl2pPr marL="504200" indent="0">
              <a:buNone/>
              <a:defRPr sz="1764">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cxnSp>
        <p:nvCxnSpPr>
          <p:cNvPr id="15" name="Straight Connector 14"/>
          <p:cNvCxnSpPr/>
          <p:nvPr/>
        </p:nvCxnSpPr>
        <p:spPr>
          <a:xfrm>
            <a:off x="1495099" y="3781425"/>
            <a:ext cx="7725842"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6537818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6278" y="2746066"/>
            <a:ext cx="7950744" cy="373371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cxnSp>
        <p:nvCxnSpPr>
          <p:cNvPr id="14" name="Straight Connector 13"/>
          <p:cNvCxnSpPr/>
          <p:nvPr/>
        </p:nvCxnSpPr>
        <p:spPr>
          <a:xfrm>
            <a:off x="1495095" y="2596678"/>
            <a:ext cx="772584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9941025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3769" y="1000080"/>
            <a:ext cx="1893249" cy="547969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6281" y="1000080"/>
            <a:ext cx="5748415" cy="547969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cxnSp>
        <p:nvCxnSpPr>
          <p:cNvPr id="14" name="Straight Connector 13"/>
          <p:cNvCxnSpPr/>
          <p:nvPr/>
        </p:nvCxnSpPr>
        <p:spPr>
          <a:xfrm>
            <a:off x="7303779" y="1000080"/>
            <a:ext cx="0" cy="5479695"/>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5762581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495094" y="2598431"/>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3182598454"/>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5094" y="1810114"/>
            <a:ext cx="7713111" cy="2009828"/>
          </a:xfrm>
        </p:spPr>
        <p:txBody>
          <a:bodyPr anchor="b">
            <a:normAutofit/>
          </a:bodyPr>
          <a:lstStyle>
            <a:lvl1pPr algn="ctr">
              <a:defRPr sz="4411"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95094" y="4118720"/>
            <a:ext cx="7713111" cy="1202044"/>
          </a:xfrm>
        </p:spPr>
        <p:txBody>
          <a:bodyPr anchor="t">
            <a:normAutofit/>
          </a:bodyPr>
          <a:lstStyle>
            <a:lvl1pPr marL="0" indent="0" algn="ctr">
              <a:buNone/>
              <a:defRPr sz="2647">
                <a:solidFill>
                  <a:schemeClr val="tx1"/>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cxnSp>
        <p:nvCxnSpPr>
          <p:cNvPr id="31" name="Straight Connector 30"/>
          <p:cNvCxnSpPr/>
          <p:nvPr/>
        </p:nvCxnSpPr>
        <p:spPr>
          <a:xfrm>
            <a:off x="1495096" y="3969330"/>
            <a:ext cx="7713109"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7157610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495094" y="2598431"/>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376279" y="1009414"/>
            <a:ext cx="7950742" cy="143787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376279" y="2742793"/>
            <a:ext cx="3903091" cy="380159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432247" y="2742793"/>
            <a:ext cx="3903091" cy="380159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1282787864"/>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6282" y="2931771"/>
            <a:ext cx="3903091" cy="635489"/>
          </a:xfrm>
        </p:spPr>
        <p:txBody>
          <a:bodyPr anchor="b">
            <a:noAutofit/>
          </a:bodyPr>
          <a:lstStyle>
            <a:lvl1pPr marL="0" indent="0">
              <a:buNone/>
              <a:defRPr sz="2647" b="0">
                <a:solidFill>
                  <a:schemeClr val="accent1"/>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en-US" smtClean="0"/>
              <a:t>Click to edit Master text styles</a:t>
            </a:r>
          </a:p>
        </p:txBody>
      </p:sp>
      <p:sp>
        <p:nvSpPr>
          <p:cNvPr id="4" name="Content Placeholder 3"/>
          <p:cNvSpPr>
            <a:spLocks noGrp="1"/>
          </p:cNvSpPr>
          <p:nvPr>
            <p:ph sz="half" idx="2"/>
          </p:nvPr>
        </p:nvSpPr>
        <p:spPr>
          <a:xfrm>
            <a:off x="1376282" y="3576598"/>
            <a:ext cx="3903091" cy="298480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428365" y="2931771"/>
            <a:ext cx="3903091" cy="635489"/>
          </a:xfrm>
        </p:spPr>
        <p:txBody>
          <a:bodyPr anchor="b">
            <a:noAutofit/>
          </a:bodyPr>
          <a:lstStyle>
            <a:lvl1pPr marL="0" indent="0">
              <a:buNone/>
              <a:defRPr sz="2647" b="0">
                <a:solidFill>
                  <a:schemeClr val="accent1"/>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en-US" smtClean="0"/>
              <a:t>Click to edit Master text styles</a:t>
            </a:r>
          </a:p>
        </p:txBody>
      </p:sp>
      <p:sp>
        <p:nvSpPr>
          <p:cNvPr id="6" name="Content Placeholder 5"/>
          <p:cNvSpPr>
            <a:spLocks noGrp="1"/>
          </p:cNvSpPr>
          <p:nvPr>
            <p:ph sz="quarter" idx="4"/>
          </p:nvPr>
        </p:nvSpPr>
        <p:spPr>
          <a:xfrm>
            <a:off x="5428365" y="3576598"/>
            <a:ext cx="3903091" cy="298480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084A97E-8CC7-40EC-B419-53F8E57DF674}" type="slidenum">
              <a:rPr lang="fa-IR" smtClean="0"/>
              <a:pPr/>
              <a:t>‹#›</a:t>
            </a:fld>
            <a:endParaRPr lang="fa-IR"/>
          </a:p>
        </p:txBody>
      </p:sp>
      <p:cxnSp>
        <p:nvCxnSpPr>
          <p:cNvPr id="41" name="Straight Connector 40"/>
          <p:cNvCxnSpPr/>
          <p:nvPr/>
        </p:nvCxnSpPr>
        <p:spPr>
          <a:xfrm>
            <a:off x="1495095" y="2596678"/>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21362506"/>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76279" y="1009414"/>
            <a:ext cx="7950743" cy="1437876"/>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084A97E-8CC7-40EC-B419-53F8E57DF674}" type="slidenum">
              <a:rPr lang="fa-IR" smtClean="0"/>
              <a:pPr/>
              <a:t>‹#›</a:t>
            </a:fld>
            <a:endParaRPr lang="fa-IR"/>
          </a:p>
        </p:txBody>
      </p:sp>
      <p:cxnSp>
        <p:nvCxnSpPr>
          <p:cNvPr id="14" name="Straight Connector 13"/>
          <p:cNvCxnSpPr/>
          <p:nvPr/>
        </p:nvCxnSpPr>
        <p:spPr>
          <a:xfrm>
            <a:off x="1495095" y="2596678"/>
            <a:ext cx="771311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6417538"/>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1485768693"/>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6278" y="1531244"/>
            <a:ext cx="2966644" cy="1512570"/>
          </a:xfrm>
        </p:spPr>
        <p:txBody>
          <a:bodyPr anchor="b">
            <a:normAutofit/>
          </a:bodyPr>
          <a:lstStyle>
            <a:lvl1pPr algn="ctr">
              <a:defRPr sz="2647" b="0"/>
            </a:lvl1pPr>
          </a:lstStyle>
          <a:p>
            <a:r>
              <a:rPr lang="en-US" smtClean="0"/>
              <a:t>Click to edit Master title style</a:t>
            </a:r>
            <a:endParaRPr lang="en-US" dirty="0"/>
          </a:p>
        </p:txBody>
      </p:sp>
      <p:sp>
        <p:nvSpPr>
          <p:cNvPr id="3" name="Content Placeholder 2"/>
          <p:cNvSpPr>
            <a:spLocks noGrp="1"/>
          </p:cNvSpPr>
          <p:nvPr>
            <p:ph idx="1"/>
          </p:nvPr>
        </p:nvSpPr>
        <p:spPr>
          <a:xfrm>
            <a:off x="4818184" y="1083074"/>
            <a:ext cx="4508839" cy="5396702"/>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376278" y="3342591"/>
            <a:ext cx="2966644" cy="2689018"/>
          </a:xfrm>
        </p:spPr>
        <p:txBody>
          <a:bodyPr anchor="t">
            <a:normAutofit/>
          </a:bodyPr>
          <a:lstStyle>
            <a:lvl1pPr marL="0" indent="0" algn="ctr">
              <a:buNone/>
              <a:defRPr sz="1764"/>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cxnSp>
        <p:nvCxnSpPr>
          <p:cNvPr id="16" name="Straight Connector 15"/>
          <p:cNvCxnSpPr/>
          <p:nvPr/>
        </p:nvCxnSpPr>
        <p:spPr>
          <a:xfrm>
            <a:off x="1495095" y="3211877"/>
            <a:ext cx="2729009"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166776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6278" y="2077448"/>
            <a:ext cx="4247658" cy="1512570"/>
          </a:xfrm>
        </p:spPr>
        <p:txBody>
          <a:bodyPr anchor="b">
            <a:normAutofit/>
          </a:bodyPr>
          <a:lstStyle>
            <a:lvl1pPr algn="ctr">
              <a:defRPr sz="2647"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6061312" y="1139096"/>
            <a:ext cx="3425844" cy="5284661"/>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4200" indent="0">
              <a:buNone/>
              <a:defRPr sz="1764"/>
            </a:lvl2pPr>
            <a:lvl3pPr marL="1008400" indent="0">
              <a:buNone/>
              <a:defRPr sz="1764"/>
            </a:lvl3pPr>
            <a:lvl4pPr marL="1512600" indent="0">
              <a:buNone/>
              <a:defRPr sz="1764"/>
            </a:lvl4pPr>
            <a:lvl5pPr marL="2016801" indent="0">
              <a:buNone/>
              <a:defRPr sz="1764"/>
            </a:lvl5pPr>
            <a:lvl6pPr marL="2521001" indent="0">
              <a:buNone/>
              <a:defRPr sz="1764"/>
            </a:lvl6pPr>
            <a:lvl7pPr marL="3025201" indent="0">
              <a:buNone/>
              <a:defRPr sz="1764"/>
            </a:lvl7pPr>
            <a:lvl8pPr marL="3529401" indent="0">
              <a:buNone/>
              <a:defRPr sz="1764"/>
            </a:lvl8pPr>
            <a:lvl9pPr marL="4033601" indent="0">
              <a:buNone/>
              <a:defRPr sz="1764"/>
            </a:lvl9pPr>
          </a:lstStyle>
          <a:p>
            <a:r>
              <a:rPr lang="en-US" smtClean="0"/>
              <a:t>Click icon to add picture</a:t>
            </a:r>
            <a:endParaRPr lang="en-US" dirty="0"/>
          </a:p>
        </p:txBody>
      </p:sp>
      <p:sp>
        <p:nvSpPr>
          <p:cNvPr id="4" name="Text Placeholder 3"/>
          <p:cNvSpPr>
            <a:spLocks noGrp="1"/>
          </p:cNvSpPr>
          <p:nvPr>
            <p:ph type="body" sz="half" idx="2"/>
          </p:nvPr>
        </p:nvSpPr>
        <p:spPr>
          <a:xfrm>
            <a:off x="1376279" y="3590018"/>
            <a:ext cx="4247657" cy="2016760"/>
          </a:xfrm>
        </p:spPr>
        <p:txBody>
          <a:bodyPr anchor="t">
            <a:normAutofit/>
          </a:bodyPr>
          <a:lstStyle>
            <a:lvl1pPr marL="0" indent="0" algn="ctr">
              <a:buNone/>
              <a:defRPr sz="1764"/>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0E0BB-1148-42B0-8325-013C2D720B7D}" type="datetimeFigureOut">
              <a:rPr lang="fa-IR" smtClean="0"/>
              <a:pPr/>
              <a:t>12/07/1441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extLst>
      <p:ext uri="{BB962C8B-B14F-4D97-AF65-F5344CB8AC3E}">
        <p14:creationId xmlns:p14="http://schemas.microsoft.com/office/powerpoint/2010/main" val="260749030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10703302" cy="756285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376279" y="1009414"/>
            <a:ext cx="7950742" cy="1437876"/>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6278" y="2746066"/>
            <a:ext cx="7950744" cy="3799066"/>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33773" y="6573143"/>
            <a:ext cx="1342853" cy="308116"/>
          </a:xfrm>
          <a:prstGeom prst="rect">
            <a:avLst/>
          </a:prstGeom>
        </p:spPr>
        <p:txBody>
          <a:bodyPr vert="horz" lIns="91440" tIns="45720" rIns="91440" bIns="45720" rtlCol="0" anchor="ctr"/>
          <a:lstStyle>
            <a:lvl1pPr algn="r">
              <a:defRPr sz="1103" b="0" i="0">
                <a:solidFill>
                  <a:schemeClr val="tx1"/>
                </a:solidFill>
                <a:effectLst/>
                <a:latin typeface="+mn-lt"/>
              </a:defRPr>
            </a:lvl1pPr>
          </a:lstStyle>
          <a:p>
            <a:fld id="{4370E0BB-1148-42B0-8325-013C2D720B7D}" type="datetimeFigureOut">
              <a:rPr lang="fa-IR" smtClean="0"/>
              <a:pPr/>
              <a:t>12/07/1441</a:t>
            </a:fld>
            <a:endParaRPr lang="fa-IR"/>
          </a:p>
        </p:txBody>
      </p:sp>
      <p:sp>
        <p:nvSpPr>
          <p:cNvPr id="5" name="Footer Placeholder 4"/>
          <p:cNvSpPr>
            <a:spLocks noGrp="1"/>
          </p:cNvSpPr>
          <p:nvPr>
            <p:ph type="ftr" sz="quarter" idx="3"/>
          </p:nvPr>
        </p:nvSpPr>
        <p:spPr>
          <a:xfrm>
            <a:off x="1376279" y="6573143"/>
            <a:ext cx="5969624" cy="308116"/>
          </a:xfrm>
          <a:prstGeom prst="rect">
            <a:avLst/>
          </a:prstGeom>
        </p:spPr>
        <p:txBody>
          <a:bodyPr vert="horz" lIns="91440" tIns="45720" rIns="91440" bIns="45720" rtlCol="0" anchor="ctr"/>
          <a:lstStyle>
            <a:lvl1pPr algn="l">
              <a:defRPr sz="1103" b="0" i="0">
                <a:solidFill>
                  <a:schemeClr val="tx1"/>
                </a:solidFill>
                <a:effectLst/>
                <a:latin typeface="+mn-lt"/>
              </a:defRPr>
            </a:lvl1pPr>
          </a:lstStyle>
          <a:p>
            <a:endParaRPr lang="fa-IR"/>
          </a:p>
        </p:txBody>
      </p:sp>
      <p:sp>
        <p:nvSpPr>
          <p:cNvPr id="6" name="Slide Number Placeholder 5"/>
          <p:cNvSpPr>
            <a:spLocks noGrp="1"/>
          </p:cNvSpPr>
          <p:nvPr>
            <p:ph type="sldNum" sz="quarter" idx="4"/>
          </p:nvPr>
        </p:nvSpPr>
        <p:spPr>
          <a:xfrm>
            <a:off x="8864495" y="6573143"/>
            <a:ext cx="462527" cy="308116"/>
          </a:xfrm>
          <a:prstGeom prst="rect">
            <a:avLst/>
          </a:prstGeom>
        </p:spPr>
        <p:txBody>
          <a:bodyPr vert="horz" lIns="91440" tIns="45720" rIns="91440" bIns="45720" rtlCol="0" anchor="ctr"/>
          <a:lstStyle>
            <a:lvl1pPr algn="r">
              <a:defRPr sz="1103" b="0" i="0">
                <a:solidFill>
                  <a:schemeClr val="tx1"/>
                </a:solidFill>
                <a:effectLst/>
                <a:latin typeface="+mn-lt"/>
              </a:defRPr>
            </a:lvl1pPr>
          </a:lstStyle>
          <a:p>
            <a:fld id="{E084A97E-8CC7-40EC-B419-53F8E57DF674}" type="slidenum">
              <a:rPr lang="fa-IR" smtClean="0"/>
              <a:pPr/>
              <a:t>‹#›</a:t>
            </a:fld>
            <a:endParaRPr lang="fa-IR"/>
          </a:p>
        </p:txBody>
      </p:sp>
    </p:spTree>
    <p:extLst>
      <p:ext uri="{BB962C8B-B14F-4D97-AF65-F5344CB8AC3E}">
        <p14:creationId xmlns:p14="http://schemas.microsoft.com/office/powerpoint/2010/main" val="2061995289"/>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Lst>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txStyles>
    <p:titleStyle>
      <a:lvl1pPr algn="ctr" defTabSz="504200" rtl="0" eaLnBrk="1" latinLnBrk="0" hangingPunct="1">
        <a:spcBef>
          <a:spcPct val="0"/>
        </a:spcBef>
        <a:buNone/>
        <a:defRPr sz="4411"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5125" indent="-315125" algn="l" defTabSz="504200" rtl="0" eaLnBrk="1" latinLnBrk="0" hangingPunct="1">
        <a:spcBef>
          <a:spcPct val="20000"/>
        </a:spcBef>
        <a:spcAft>
          <a:spcPts val="662"/>
        </a:spcAft>
        <a:buClr>
          <a:schemeClr val="accent1"/>
        </a:buClr>
        <a:buSzPct val="115000"/>
        <a:buFont typeface="Arial"/>
        <a:buChar char="•"/>
        <a:defRPr sz="2647" kern="1200" cap="none">
          <a:solidFill>
            <a:schemeClr val="tx1">
              <a:lumMod val="85000"/>
              <a:lumOff val="15000"/>
            </a:schemeClr>
          </a:solidFill>
          <a:effectLst/>
          <a:latin typeface="+mn-lt"/>
          <a:ea typeface="+mn-ea"/>
          <a:cs typeface="+mn-cs"/>
        </a:defRPr>
      </a:lvl1pPr>
      <a:lvl2pPr marL="819325" indent="-315125" algn="l" defTabSz="504200" rtl="0" eaLnBrk="1" latinLnBrk="0" hangingPunct="1">
        <a:spcBef>
          <a:spcPct val="20000"/>
        </a:spcBef>
        <a:spcAft>
          <a:spcPts val="662"/>
        </a:spcAft>
        <a:buClr>
          <a:schemeClr val="accent1"/>
        </a:buClr>
        <a:buSzPct val="115000"/>
        <a:buFont typeface="Arial"/>
        <a:buChar char="•"/>
        <a:defRPr sz="2206" kern="1200" cap="none">
          <a:solidFill>
            <a:schemeClr val="tx1">
              <a:lumMod val="85000"/>
              <a:lumOff val="15000"/>
            </a:schemeClr>
          </a:solidFill>
          <a:effectLst/>
          <a:latin typeface="+mn-lt"/>
          <a:ea typeface="+mn-ea"/>
          <a:cs typeface="+mn-cs"/>
        </a:defRPr>
      </a:lvl2pPr>
      <a:lvl3pPr marL="1323525" indent="-315125" algn="l" defTabSz="504200" rtl="0" eaLnBrk="1" latinLnBrk="0" hangingPunct="1">
        <a:spcBef>
          <a:spcPct val="20000"/>
        </a:spcBef>
        <a:spcAft>
          <a:spcPts val="662"/>
        </a:spcAft>
        <a:buClr>
          <a:schemeClr val="accent1"/>
        </a:buClr>
        <a:buSzPct val="115000"/>
        <a:buFont typeface="Arial"/>
        <a:buChar char="•"/>
        <a:defRPr sz="1985" kern="1200" cap="none">
          <a:solidFill>
            <a:schemeClr val="tx1">
              <a:lumMod val="85000"/>
              <a:lumOff val="15000"/>
            </a:schemeClr>
          </a:solidFill>
          <a:effectLst/>
          <a:latin typeface="+mn-lt"/>
          <a:ea typeface="+mn-ea"/>
          <a:cs typeface="+mn-cs"/>
        </a:defRPr>
      </a:lvl3pPr>
      <a:lvl4pPr marL="1701676" indent="-189075" algn="l" defTabSz="504200" rtl="0" eaLnBrk="1" latinLnBrk="0" hangingPunct="1">
        <a:spcBef>
          <a:spcPct val="20000"/>
        </a:spcBef>
        <a:spcAft>
          <a:spcPts val="662"/>
        </a:spcAft>
        <a:buClr>
          <a:schemeClr val="accent1"/>
        </a:buClr>
        <a:buSzPct val="115000"/>
        <a:buFont typeface="Arial"/>
        <a:buChar char="•"/>
        <a:defRPr sz="1764" kern="1200" cap="none">
          <a:solidFill>
            <a:schemeClr val="tx1">
              <a:lumMod val="85000"/>
              <a:lumOff val="15000"/>
            </a:schemeClr>
          </a:solidFill>
          <a:effectLst/>
          <a:latin typeface="+mn-lt"/>
          <a:ea typeface="+mn-ea"/>
          <a:cs typeface="+mn-cs"/>
        </a:defRPr>
      </a:lvl4pPr>
      <a:lvl5pPr marL="2205876" indent="-189075" algn="l" defTabSz="504200" rtl="0" eaLnBrk="1" latinLnBrk="0" hangingPunct="1">
        <a:spcBef>
          <a:spcPct val="20000"/>
        </a:spcBef>
        <a:spcAft>
          <a:spcPts val="662"/>
        </a:spcAft>
        <a:buClr>
          <a:schemeClr val="accent1"/>
        </a:buClr>
        <a:buSzPct val="115000"/>
        <a:buFont typeface="Arial"/>
        <a:buChar char="•"/>
        <a:defRPr sz="1544" kern="1200" cap="none">
          <a:solidFill>
            <a:schemeClr val="tx1">
              <a:lumMod val="85000"/>
              <a:lumOff val="15000"/>
            </a:schemeClr>
          </a:solidFill>
          <a:effectLst/>
          <a:latin typeface="+mn-lt"/>
          <a:ea typeface="+mn-ea"/>
          <a:cs typeface="+mn-cs"/>
        </a:defRPr>
      </a:lvl5pPr>
      <a:lvl6pPr marL="2773101" indent="-252100" algn="l" defTabSz="504200" rtl="0" eaLnBrk="1" latinLnBrk="0" hangingPunct="1">
        <a:spcBef>
          <a:spcPct val="20000"/>
        </a:spcBef>
        <a:spcAft>
          <a:spcPts val="662"/>
        </a:spcAft>
        <a:buClr>
          <a:schemeClr val="accent1"/>
        </a:buClr>
        <a:buSzPct val="115000"/>
        <a:buFont typeface="Arial"/>
        <a:buChar char="•"/>
        <a:defRPr sz="1544" kern="1200" cap="none">
          <a:solidFill>
            <a:schemeClr val="tx1">
              <a:lumMod val="85000"/>
              <a:lumOff val="15000"/>
            </a:schemeClr>
          </a:solidFill>
          <a:effectLst/>
          <a:latin typeface="+mn-lt"/>
          <a:ea typeface="+mn-ea"/>
          <a:cs typeface="+mn-cs"/>
        </a:defRPr>
      </a:lvl6pPr>
      <a:lvl7pPr marL="3277301" indent="-252100" algn="l" defTabSz="504200" rtl="0" eaLnBrk="1" latinLnBrk="0" hangingPunct="1">
        <a:spcBef>
          <a:spcPct val="20000"/>
        </a:spcBef>
        <a:spcAft>
          <a:spcPts val="662"/>
        </a:spcAft>
        <a:buClr>
          <a:schemeClr val="accent1"/>
        </a:buClr>
        <a:buSzPct val="115000"/>
        <a:buFont typeface="Arial"/>
        <a:buChar char="•"/>
        <a:defRPr sz="1544" kern="1200" cap="none">
          <a:solidFill>
            <a:schemeClr val="tx1">
              <a:lumMod val="85000"/>
              <a:lumOff val="15000"/>
            </a:schemeClr>
          </a:solidFill>
          <a:effectLst/>
          <a:latin typeface="+mn-lt"/>
          <a:ea typeface="+mn-ea"/>
          <a:cs typeface="+mn-cs"/>
        </a:defRPr>
      </a:lvl7pPr>
      <a:lvl8pPr marL="3781501" indent="-252100" algn="l" defTabSz="504200" rtl="0" eaLnBrk="1" latinLnBrk="0" hangingPunct="1">
        <a:spcBef>
          <a:spcPct val="20000"/>
        </a:spcBef>
        <a:spcAft>
          <a:spcPts val="662"/>
        </a:spcAft>
        <a:buClr>
          <a:schemeClr val="accent1"/>
        </a:buClr>
        <a:buSzPct val="115000"/>
        <a:buFont typeface="Arial"/>
        <a:buChar char="•"/>
        <a:defRPr sz="1544" kern="1200" cap="none">
          <a:solidFill>
            <a:schemeClr val="tx1">
              <a:lumMod val="85000"/>
              <a:lumOff val="15000"/>
            </a:schemeClr>
          </a:solidFill>
          <a:effectLst/>
          <a:latin typeface="+mn-lt"/>
          <a:ea typeface="+mn-ea"/>
          <a:cs typeface="+mn-cs"/>
        </a:defRPr>
      </a:lvl8pPr>
      <a:lvl9pPr marL="4285701" indent="-252100" algn="l" defTabSz="504200" rtl="0" eaLnBrk="1" latinLnBrk="0" hangingPunct="1">
        <a:spcBef>
          <a:spcPct val="20000"/>
        </a:spcBef>
        <a:spcAft>
          <a:spcPts val="662"/>
        </a:spcAft>
        <a:buClr>
          <a:schemeClr val="accent1"/>
        </a:buClr>
        <a:buSzPct val="115000"/>
        <a:buFont typeface="Arial"/>
        <a:buChar char="•"/>
        <a:defRPr sz="1544" kern="1200" cap="none">
          <a:solidFill>
            <a:schemeClr val="tx1">
              <a:lumMod val="85000"/>
              <a:lumOff val="15000"/>
            </a:schemeClr>
          </a:solidFill>
          <a:effectLst/>
          <a:latin typeface="+mn-lt"/>
          <a:ea typeface="+mn-ea"/>
          <a:cs typeface="+mn-cs"/>
        </a:defRPr>
      </a:lvl9pPr>
    </p:bodyStyle>
    <p:otherStyle>
      <a:defPPr>
        <a:defRPr lang="en-US"/>
      </a:defPPr>
      <a:lvl1pPr marL="0" algn="l" defTabSz="504200" rtl="0" eaLnBrk="1" latinLnBrk="0" hangingPunct="1">
        <a:defRPr sz="1985" kern="1200">
          <a:solidFill>
            <a:schemeClr val="tx1"/>
          </a:solidFill>
          <a:latin typeface="+mn-lt"/>
          <a:ea typeface="+mn-ea"/>
          <a:cs typeface="+mn-cs"/>
        </a:defRPr>
      </a:lvl1pPr>
      <a:lvl2pPr marL="504200" algn="l" defTabSz="504200" rtl="0" eaLnBrk="1" latinLnBrk="0" hangingPunct="1">
        <a:defRPr sz="1985" kern="1200">
          <a:solidFill>
            <a:schemeClr val="tx1"/>
          </a:solidFill>
          <a:latin typeface="+mn-lt"/>
          <a:ea typeface="+mn-ea"/>
          <a:cs typeface="+mn-cs"/>
        </a:defRPr>
      </a:lvl2pPr>
      <a:lvl3pPr marL="1008400" algn="l" defTabSz="504200" rtl="0" eaLnBrk="1" latinLnBrk="0" hangingPunct="1">
        <a:defRPr sz="1985" kern="1200">
          <a:solidFill>
            <a:schemeClr val="tx1"/>
          </a:solidFill>
          <a:latin typeface="+mn-lt"/>
          <a:ea typeface="+mn-ea"/>
          <a:cs typeface="+mn-cs"/>
        </a:defRPr>
      </a:lvl3pPr>
      <a:lvl4pPr marL="1512600" algn="l" defTabSz="504200" rtl="0" eaLnBrk="1" latinLnBrk="0" hangingPunct="1">
        <a:defRPr sz="1985" kern="1200">
          <a:solidFill>
            <a:schemeClr val="tx1"/>
          </a:solidFill>
          <a:latin typeface="+mn-lt"/>
          <a:ea typeface="+mn-ea"/>
          <a:cs typeface="+mn-cs"/>
        </a:defRPr>
      </a:lvl4pPr>
      <a:lvl5pPr marL="2016801" algn="l" defTabSz="504200" rtl="0" eaLnBrk="1" latinLnBrk="0" hangingPunct="1">
        <a:defRPr sz="1985" kern="1200">
          <a:solidFill>
            <a:schemeClr val="tx1"/>
          </a:solidFill>
          <a:latin typeface="+mn-lt"/>
          <a:ea typeface="+mn-ea"/>
          <a:cs typeface="+mn-cs"/>
        </a:defRPr>
      </a:lvl5pPr>
      <a:lvl6pPr marL="2521001" algn="l" defTabSz="504200" rtl="0" eaLnBrk="1" latinLnBrk="0" hangingPunct="1">
        <a:defRPr sz="1985" kern="1200">
          <a:solidFill>
            <a:schemeClr val="tx1"/>
          </a:solidFill>
          <a:latin typeface="+mn-lt"/>
          <a:ea typeface="+mn-ea"/>
          <a:cs typeface="+mn-cs"/>
        </a:defRPr>
      </a:lvl6pPr>
      <a:lvl7pPr marL="3025201" algn="l" defTabSz="504200" rtl="0" eaLnBrk="1" latinLnBrk="0" hangingPunct="1">
        <a:defRPr sz="1985" kern="1200">
          <a:solidFill>
            <a:schemeClr val="tx1"/>
          </a:solidFill>
          <a:latin typeface="+mn-lt"/>
          <a:ea typeface="+mn-ea"/>
          <a:cs typeface="+mn-cs"/>
        </a:defRPr>
      </a:lvl7pPr>
      <a:lvl8pPr marL="3529401" algn="l" defTabSz="504200" rtl="0" eaLnBrk="1" latinLnBrk="0" hangingPunct="1">
        <a:defRPr sz="1985" kern="1200">
          <a:solidFill>
            <a:schemeClr val="tx1"/>
          </a:solidFill>
          <a:latin typeface="+mn-lt"/>
          <a:ea typeface="+mn-ea"/>
          <a:cs typeface="+mn-cs"/>
        </a:defRPr>
      </a:lvl8pPr>
      <a:lvl9pPr marL="4033601" algn="l" defTabSz="504200"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98700" y="2790825"/>
            <a:ext cx="6096000" cy="923330"/>
          </a:xfrm>
          <a:prstGeom prst="rect">
            <a:avLst/>
          </a:prstGeom>
        </p:spPr>
        <p:txBody>
          <a:bodyPr wrap="square">
            <a:spAutoFit/>
          </a:bodyPr>
          <a:lstStyle/>
          <a:p>
            <a:pPr algn="ctr"/>
            <a:r>
              <a:rPr lang="fa-IR" sz="5400" dirty="0">
                <a:ln w="11430"/>
                <a:solidFill>
                  <a:schemeClr val="accent6">
                    <a:lumMod val="75000"/>
                  </a:schemeClr>
                </a:solidFill>
                <a:effectLst>
                  <a:outerShdw blurRad="80000" dist="40000" dir="5040000" algn="tl">
                    <a:srgbClr val="000000">
                      <a:alpha val="30000"/>
                    </a:srgbClr>
                  </a:outerShdw>
                </a:effectLst>
                <a:cs typeface="B Titr" pitchFamily="2" charset="-78"/>
              </a:rPr>
              <a:t>بسم الله الرحمن الرحیم</a:t>
            </a:r>
            <a:endParaRPr lang="en-US" sz="5400" dirty="0">
              <a:solidFill>
                <a:schemeClr val="accent6">
                  <a:lumMod val="75000"/>
                </a:schemeClr>
              </a:solidFill>
            </a:endParaRPr>
          </a:p>
        </p:txBody>
      </p:sp>
    </p:spTree>
    <p:extLst>
      <p:ext uri="{BB962C8B-B14F-4D97-AF65-F5344CB8AC3E}">
        <p14:creationId xmlns:p14="http://schemas.microsoft.com/office/powerpoint/2010/main" val="172839865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عناصر برنامه درسی</a:t>
            </a:r>
          </a:p>
        </p:txBody>
      </p:sp>
      <p:sp>
        <p:nvSpPr>
          <p:cNvPr id="3" name="Content Placeholder 2"/>
          <p:cNvSpPr>
            <a:spLocks noGrp="1"/>
          </p:cNvSpPr>
          <p:nvPr>
            <p:ph idx="1"/>
          </p:nvPr>
        </p:nvSpPr>
        <p:spPr/>
        <p:txBody>
          <a:bodyPr>
            <a:noAutofit/>
          </a:bodyPr>
          <a:lstStyle/>
          <a:p>
            <a:pPr marL="0" indent="0" algn="ctr">
              <a:buNone/>
            </a:pPr>
            <a:r>
              <a:rPr lang="fa-IR" sz="2400" b="1" dirty="0"/>
              <a:t> </a:t>
            </a:r>
            <a:r>
              <a:rPr lang="fa-IR" sz="2400" b="1" dirty="0" smtClean="0"/>
              <a:t>هدف</a:t>
            </a:r>
            <a:endParaRPr lang="fa-IR" sz="2400" b="1" dirty="0"/>
          </a:p>
          <a:p>
            <a:pPr marL="0" indent="0" algn="ctr">
              <a:buNone/>
            </a:pPr>
            <a:r>
              <a:rPr lang="fa-IR" sz="2400" b="1" dirty="0"/>
              <a:t> </a:t>
            </a:r>
            <a:r>
              <a:rPr lang="fa-IR" sz="2400" b="1" dirty="0" smtClean="0"/>
              <a:t>محتوا</a:t>
            </a:r>
            <a:endParaRPr lang="fa-IR" sz="2400" b="1" dirty="0"/>
          </a:p>
          <a:p>
            <a:pPr marL="0" indent="0" algn="ctr">
              <a:buNone/>
            </a:pPr>
            <a:r>
              <a:rPr lang="fa-IR" sz="2400" b="1" dirty="0"/>
              <a:t> </a:t>
            </a:r>
            <a:r>
              <a:rPr lang="fa-IR" sz="2400" b="1" dirty="0" smtClean="0"/>
              <a:t>روش</a:t>
            </a:r>
            <a:endParaRPr lang="fa-IR" sz="2400" b="1" dirty="0"/>
          </a:p>
          <a:p>
            <a:pPr marL="0" indent="0" algn="ctr">
              <a:buNone/>
            </a:pPr>
            <a:r>
              <a:rPr lang="fa-IR" sz="2400" b="1" dirty="0"/>
              <a:t> </a:t>
            </a:r>
            <a:r>
              <a:rPr lang="fa-IR" sz="2400" b="1" dirty="0" smtClean="0"/>
              <a:t>ارزشیابی</a:t>
            </a:r>
            <a:endParaRPr lang="fa-IR" sz="2400" b="1" dirty="0"/>
          </a:p>
          <a:p>
            <a:pPr marL="156472" indent="0" algn="r">
              <a:buNone/>
            </a:pPr>
            <a:r>
              <a:rPr lang="fa-IR" sz="2400" b="1" dirty="0"/>
              <a:t>برنامه درسی عناصر و اجزای دیگری هم دارد که با توجه به عناصر اصلی تعیین می شوند ودر کیفیت عناصر اصلی هم تاثیر دارند. مثل عکسها، جداول، نمودارها، فعالیتها و طرحهای جزئی تر که به قصد تقویت وتحکیم یادگیری وهمسو با عناصر اصلی پیش بینی می شوند.</a:t>
            </a:r>
          </a:p>
        </p:txBody>
      </p:sp>
    </p:spTree>
    <p:extLst>
      <p:ext uri="{BB962C8B-B14F-4D97-AF65-F5344CB8AC3E}">
        <p14:creationId xmlns:p14="http://schemas.microsoft.com/office/powerpoint/2010/main" val="364069885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697" y="446254"/>
            <a:ext cx="9624060" cy="1260475"/>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نیاز سنجی:اصول وروشها</a:t>
            </a:r>
          </a:p>
        </p:txBody>
      </p:sp>
      <p:sp>
        <p:nvSpPr>
          <p:cNvPr id="3" name="Content Placeholder 2"/>
          <p:cNvSpPr>
            <a:spLocks noGrp="1"/>
          </p:cNvSpPr>
          <p:nvPr>
            <p:ph idx="1"/>
          </p:nvPr>
        </p:nvSpPr>
        <p:spPr>
          <a:xfrm>
            <a:off x="774700" y="1876425"/>
            <a:ext cx="8915400" cy="5193157"/>
          </a:xfrm>
        </p:spPr>
        <p:txBody>
          <a:bodyPr/>
          <a:lstStyle/>
          <a:p>
            <a:pPr marL="156472" lvl="1" indent="0" algn="r">
              <a:buClr>
                <a:schemeClr val="tx1">
                  <a:shade val="95000"/>
                </a:schemeClr>
              </a:buClr>
              <a:buSzPct val="65000"/>
              <a:buNone/>
            </a:pPr>
            <a:endParaRPr lang="fa-IR" b="1" dirty="0" smtClean="0"/>
          </a:p>
          <a:p>
            <a:pPr marL="156472" lvl="1" indent="0" algn="r">
              <a:buClr>
                <a:schemeClr val="tx1">
                  <a:shade val="95000"/>
                </a:schemeClr>
              </a:buClr>
              <a:buSzPct val="65000"/>
              <a:buNone/>
            </a:pPr>
            <a:endParaRPr lang="fa-IR" b="1" dirty="0"/>
          </a:p>
          <a:p>
            <a:pPr marL="156472" lvl="1" indent="0" algn="r">
              <a:buClr>
                <a:schemeClr val="tx1">
                  <a:shade val="95000"/>
                </a:schemeClr>
              </a:buClr>
              <a:buSzPct val="65000"/>
              <a:buNone/>
            </a:pPr>
            <a:r>
              <a:rPr lang="fa-IR" b="1" dirty="0" smtClean="0"/>
              <a:t>نیاز </a:t>
            </a:r>
            <a:r>
              <a:rPr lang="fa-IR" b="1" dirty="0"/>
              <a:t>سنجی عبارت است از فرایند مطالعه وشناخت ماهیت فرد ،جامعه ورشته علمی به قصد تشخیص ضرورتهای تربیتی</a:t>
            </a:r>
            <a:r>
              <a:rPr lang="fa-IR" b="1" dirty="0" smtClean="0"/>
              <a:t>.</a:t>
            </a:r>
            <a:endParaRPr lang="fa-IR" sz="2700" b="1" dirty="0"/>
          </a:p>
          <a:p>
            <a:pPr marL="156472" indent="0" algn="r">
              <a:buNone/>
            </a:pPr>
            <a:r>
              <a:rPr lang="fa-IR" sz="2700" b="1" dirty="0"/>
              <a:t>نیازهای برنامه درسی : </a:t>
            </a:r>
          </a:p>
          <a:p>
            <a:pPr marL="156472" indent="0" algn="r">
              <a:buNone/>
            </a:pPr>
            <a:r>
              <a:rPr lang="fa-IR" sz="2700" b="1" dirty="0"/>
              <a:t>ضرورتهای تربیتی بر گرفته از فاصله تا وضع مطلوب که با توجه به نیازها و علایق فراگیرنده ومسائل اجتماعی موجود قابلیت تامین بدست آورده اند .</a:t>
            </a:r>
          </a:p>
          <a:p>
            <a:pPr algn="r"/>
            <a:endParaRPr lang="fa-IR" dirty="0"/>
          </a:p>
        </p:txBody>
      </p:sp>
    </p:spTree>
    <p:extLst>
      <p:ext uri="{BB962C8B-B14F-4D97-AF65-F5344CB8AC3E}">
        <p14:creationId xmlns:p14="http://schemas.microsoft.com/office/powerpoint/2010/main" val="56007939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منابع مورد مطالعه در نیاز سنجی </a:t>
            </a:r>
          </a:p>
        </p:txBody>
      </p:sp>
      <p:sp>
        <p:nvSpPr>
          <p:cNvPr id="3" name="Content Placeholder 2"/>
          <p:cNvSpPr>
            <a:spLocks noGrp="1"/>
          </p:cNvSpPr>
          <p:nvPr>
            <p:ph idx="1"/>
          </p:nvPr>
        </p:nvSpPr>
        <p:spPr>
          <a:xfrm>
            <a:off x="774700" y="2746066"/>
            <a:ext cx="8552322" cy="3799066"/>
          </a:xfrm>
        </p:spPr>
        <p:txBody>
          <a:bodyPr>
            <a:normAutofit fontScale="92500" lnSpcReduction="20000"/>
          </a:bodyPr>
          <a:lstStyle/>
          <a:p>
            <a:pPr marL="0" indent="0" algn="ctr">
              <a:buNone/>
            </a:pPr>
            <a:r>
              <a:rPr lang="fa-IR" sz="2700" b="1" dirty="0"/>
              <a:t>مطالعه وضع  مطلوب </a:t>
            </a:r>
          </a:p>
          <a:p>
            <a:pPr marL="156472" indent="0" algn="r">
              <a:buNone/>
            </a:pPr>
            <a:endParaRPr lang="fa-IR" sz="2700" b="1" dirty="0"/>
          </a:p>
          <a:p>
            <a:pPr marL="521574" lvl="1" indent="0" algn="r">
              <a:buNone/>
            </a:pPr>
            <a:r>
              <a:rPr lang="fa-IR" sz="2500" b="1" dirty="0"/>
              <a:t>هدفهای سطوح بالاتر ، دیدگاههای مدیران وسیاست گذاران</a:t>
            </a:r>
            <a:r>
              <a:rPr lang="fa-IR" sz="2500" b="1" dirty="0" smtClean="0"/>
              <a:t>، </a:t>
            </a:r>
            <a:r>
              <a:rPr lang="fa-IR" sz="2500" b="1" dirty="0"/>
              <a:t>تجارب کشورهای دیگر ، صاحبنظران حوزه برنامه ریزی </a:t>
            </a:r>
            <a:r>
              <a:rPr lang="fa-IR" sz="2500" b="1" dirty="0" smtClean="0"/>
              <a:t>درسی</a:t>
            </a:r>
            <a:r>
              <a:rPr lang="fa-IR" sz="2500" b="1" dirty="0"/>
              <a:t>، ماهیت یادگیرنده .</a:t>
            </a:r>
          </a:p>
          <a:p>
            <a:pPr marL="156472" indent="0" algn="r">
              <a:buNone/>
            </a:pPr>
            <a:endParaRPr lang="fa-IR" sz="2700" b="1" dirty="0"/>
          </a:p>
          <a:p>
            <a:pPr marL="0" indent="0" algn="ctr">
              <a:buNone/>
            </a:pPr>
            <a:r>
              <a:rPr lang="fa-IR" sz="2700" b="1" dirty="0"/>
              <a:t>مطالعه وضع </a:t>
            </a:r>
            <a:r>
              <a:rPr lang="fa-IR" sz="2700" b="1" dirty="0" smtClean="0"/>
              <a:t>موجود</a:t>
            </a:r>
            <a:endParaRPr lang="fa-IR" sz="2700" b="1" dirty="0"/>
          </a:p>
          <a:p>
            <a:pPr marL="156472" indent="0" algn="r">
              <a:buNone/>
            </a:pPr>
            <a:endParaRPr lang="fa-IR" sz="2700" b="1" dirty="0"/>
          </a:p>
          <a:p>
            <a:pPr marL="156472" indent="0" algn="r">
              <a:buNone/>
            </a:pPr>
            <a:r>
              <a:rPr lang="fa-IR" sz="2700" b="1" dirty="0"/>
              <a:t> </a:t>
            </a:r>
            <a:r>
              <a:rPr lang="fa-IR" sz="2500" b="1" dirty="0" smtClean="0"/>
              <a:t>در </a:t>
            </a:r>
            <a:r>
              <a:rPr lang="fa-IR" sz="2500" b="1" dirty="0"/>
              <a:t>این بررسی باید شاخصها را از وضع مطلوب گرفت .</a:t>
            </a:r>
          </a:p>
          <a:p>
            <a:pPr marL="156472" indent="0" algn="r">
              <a:buNone/>
            </a:pPr>
            <a:endParaRPr lang="fa-IR" sz="2700" b="1" dirty="0"/>
          </a:p>
          <a:p>
            <a:pPr marL="156472" indent="0" algn="r">
              <a:lnSpc>
                <a:spcPct val="150000"/>
              </a:lnSpc>
              <a:buNone/>
            </a:pPr>
            <a:endParaRPr lang="fa-IR" sz="2700" b="1" dirty="0"/>
          </a:p>
        </p:txBody>
      </p:sp>
    </p:spTree>
    <p:extLst>
      <p:ext uri="{BB962C8B-B14F-4D97-AF65-F5344CB8AC3E}">
        <p14:creationId xmlns:p14="http://schemas.microsoft.com/office/powerpoint/2010/main" val="422912778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اصول نیاز سنجی</a:t>
            </a:r>
          </a:p>
        </p:txBody>
      </p:sp>
      <p:sp>
        <p:nvSpPr>
          <p:cNvPr id="3" name="Content Placeholder 2"/>
          <p:cNvSpPr>
            <a:spLocks noGrp="1"/>
          </p:cNvSpPr>
          <p:nvPr>
            <p:ph idx="1"/>
          </p:nvPr>
        </p:nvSpPr>
        <p:spPr/>
        <p:txBody>
          <a:bodyPr>
            <a:noAutofit/>
          </a:bodyPr>
          <a:lstStyle/>
          <a:p>
            <a:pPr marL="0" indent="0" algn="ctr">
              <a:buNone/>
            </a:pPr>
            <a:r>
              <a:rPr lang="fa-IR" sz="2000" b="1" dirty="0"/>
              <a:t> رعایت ملاکهای تحقیق</a:t>
            </a:r>
          </a:p>
          <a:p>
            <a:pPr marL="0" indent="0" algn="ctr">
              <a:buNone/>
            </a:pPr>
            <a:r>
              <a:rPr lang="fa-IR" sz="2000" b="1" dirty="0" smtClean="0"/>
              <a:t>واقع </a:t>
            </a:r>
            <a:r>
              <a:rPr lang="fa-IR" sz="2000" b="1" dirty="0"/>
              <a:t>بینی</a:t>
            </a:r>
          </a:p>
          <a:p>
            <a:pPr marL="0" indent="0" algn="ctr">
              <a:buNone/>
            </a:pPr>
            <a:r>
              <a:rPr lang="fa-IR" sz="2000" b="1" dirty="0"/>
              <a:t> جامع نگری</a:t>
            </a:r>
          </a:p>
          <a:p>
            <a:pPr marL="0" indent="0" algn="ctr">
              <a:buNone/>
            </a:pPr>
            <a:r>
              <a:rPr lang="fa-IR" sz="2000" b="1" dirty="0"/>
              <a:t> پیوند واقعیت با آرمان</a:t>
            </a:r>
          </a:p>
          <a:p>
            <a:pPr marL="0" indent="0" algn="ctr">
              <a:buNone/>
            </a:pPr>
            <a:r>
              <a:rPr lang="fa-IR" sz="2000" b="1" dirty="0"/>
              <a:t> کفایت ووثاقت اطلاعات</a:t>
            </a:r>
          </a:p>
          <a:p>
            <a:pPr marL="0" indent="0" algn="ctr">
              <a:buNone/>
            </a:pPr>
            <a:r>
              <a:rPr lang="fa-IR" sz="2000" b="1" dirty="0"/>
              <a:t>تناسب با دوره تحصیلی</a:t>
            </a:r>
          </a:p>
          <a:p>
            <a:pPr marL="0" indent="0" algn="ctr">
              <a:buNone/>
            </a:pPr>
            <a:r>
              <a:rPr lang="fa-IR" sz="2000" b="1" dirty="0"/>
              <a:t> تداوم</a:t>
            </a:r>
          </a:p>
          <a:p>
            <a:pPr marL="0" indent="0" algn="ctr">
              <a:buNone/>
            </a:pPr>
            <a:r>
              <a:rPr lang="fa-IR" sz="2000" b="1" dirty="0"/>
              <a:t> اولویت بندی</a:t>
            </a:r>
          </a:p>
        </p:txBody>
      </p:sp>
    </p:spTree>
    <p:extLst>
      <p:ext uri="{BB962C8B-B14F-4D97-AF65-F5344CB8AC3E}">
        <p14:creationId xmlns:p14="http://schemas.microsoft.com/office/powerpoint/2010/main" val="268956156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3524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نیاز سنجی</a:t>
            </a:r>
          </a:p>
        </p:txBody>
      </p:sp>
      <p:sp>
        <p:nvSpPr>
          <p:cNvPr id="3" name="Content Placeholder 2"/>
          <p:cNvSpPr>
            <a:spLocks noGrp="1"/>
          </p:cNvSpPr>
          <p:nvPr>
            <p:ph idx="1"/>
          </p:nvPr>
        </p:nvSpPr>
        <p:spPr>
          <a:xfrm>
            <a:off x="1376279" y="1343025"/>
            <a:ext cx="8085221" cy="5610053"/>
          </a:xfrm>
        </p:spPr>
        <p:txBody>
          <a:bodyPr>
            <a:noAutofit/>
          </a:bodyPr>
          <a:lstStyle/>
          <a:p>
            <a:pPr marL="0" indent="0" algn="r">
              <a:spcBef>
                <a:spcPts val="0"/>
              </a:spcBef>
              <a:spcAft>
                <a:spcPts val="0"/>
              </a:spcAft>
              <a:buNone/>
            </a:pPr>
            <a:endParaRPr lang="fa-IR" sz="2700" b="1" dirty="0" smtClean="0"/>
          </a:p>
          <a:p>
            <a:pPr marL="0" indent="0" algn="ctr">
              <a:spcBef>
                <a:spcPts val="0"/>
              </a:spcBef>
              <a:spcAft>
                <a:spcPts val="0"/>
              </a:spcAft>
              <a:buNone/>
            </a:pPr>
            <a:r>
              <a:rPr lang="fa-IR" sz="2800" b="1" dirty="0" smtClean="0"/>
              <a:t>الگوی کلاسیک</a:t>
            </a:r>
          </a:p>
          <a:p>
            <a:pPr marL="0" indent="0" algn="r">
              <a:spcBef>
                <a:spcPts val="0"/>
              </a:spcBef>
              <a:spcAft>
                <a:spcPts val="0"/>
              </a:spcAft>
              <a:buNone/>
            </a:pPr>
            <a:endParaRPr lang="fa-IR" sz="2700" b="1" dirty="0"/>
          </a:p>
          <a:p>
            <a:pPr marL="0" indent="0" algn="r">
              <a:spcBef>
                <a:spcPts val="0"/>
              </a:spcBef>
              <a:spcAft>
                <a:spcPts val="0"/>
              </a:spcAft>
              <a:buNone/>
            </a:pPr>
            <a:endParaRPr lang="fa-IR" sz="2700" b="1" dirty="0" smtClean="0"/>
          </a:p>
          <a:p>
            <a:pPr marL="0" indent="0" algn="r">
              <a:spcBef>
                <a:spcPts val="0"/>
              </a:spcBef>
              <a:spcAft>
                <a:spcPts val="0"/>
              </a:spcAft>
              <a:buNone/>
            </a:pPr>
            <a:endParaRPr lang="fa-IR" sz="2700" b="1" dirty="0"/>
          </a:p>
          <a:p>
            <a:pPr marL="504200" lvl="1" indent="0" algn="r">
              <a:lnSpc>
                <a:spcPct val="150000"/>
              </a:lnSpc>
              <a:spcBef>
                <a:spcPts val="0"/>
              </a:spcBef>
              <a:spcAft>
                <a:spcPts val="0"/>
              </a:spcAft>
              <a:buNone/>
            </a:pPr>
            <a:r>
              <a:rPr lang="fa-IR" sz="2000" b="1" dirty="0"/>
              <a:t>تعیین هدفهای کلی آموزش</a:t>
            </a:r>
          </a:p>
          <a:p>
            <a:pPr marL="504200" lvl="1" indent="0" algn="r">
              <a:lnSpc>
                <a:spcPct val="150000"/>
              </a:lnSpc>
              <a:spcBef>
                <a:spcPts val="0"/>
              </a:spcBef>
              <a:spcAft>
                <a:spcPts val="0"/>
              </a:spcAft>
              <a:buNone/>
            </a:pPr>
            <a:r>
              <a:rPr lang="fa-IR" sz="2000" b="1" dirty="0"/>
              <a:t>طراحی وتدوین برنامه درسی</a:t>
            </a:r>
          </a:p>
          <a:p>
            <a:pPr marL="504200" lvl="1" indent="0" algn="r">
              <a:lnSpc>
                <a:spcPct val="150000"/>
              </a:lnSpc>
              <a:spcBef>
                <a:spcPts val="0"/>
              </a:spcBef>
              <a:spcAft>
                <a:spcPts val="0"/>
              </a:spcAft>
              <a:buNone/>
            </a:pPr>
            <a:r>
              <a:rPr lang="fa-IR" sz="2000" b="1" dirty="0"/>
              <a:t>اجرای برنامه درسی</a:t>
            </a:r>
          </a:p>
          <a:p>
            <a:pPr marL="504200" lvl="1" indent="0" algn="r">
              <a:lnSpc>
                <a:spcPct val="150000"/>
              </a:lnSpc>
              <a:spcBef>
                <a:spcPts val="0"/>
              </a:spcBef>
              <a:spcAft>
                <a:spcPts val="0"/>
              </a:spcAft>
              <a:buNone/>
            </a:pPr>
            <a:r>
              <a:rPr lang="fa-IR" sz="2000" b="1" dirty="0"/>
              <a:t>ارزشیابی </a:t>
            </a:r>
            <a:r>
              <a:rPr lang="fa-IR" sz="2000" b="1" dirty="0" smtClean="0"/>
              <a:t>اجرایی</a:t>
            </a:r>
            <a:endParaRPr lang="fa-IR" sz="2000" b="1" dirty="0"/>
          </a:p>
        </p:txBody>
      </p:sp>
    </p:spTree>
    <p:extLst>
      <p:ext uri="{BB962C8B-B14F-4D97-AF65-F5344CB8AC3E}">
        <p14:creationId xmlns:p14="http://schemas.microsoft.com/office/powerpoint/2010/main" val="2153203003"/>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3524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نیاز سنجی</a:t>
            </a:r>
          </a:p>
        </p:txBody>
      </p:sp>
      <p:sp>
        <p:nvSpPr>
          <p:cNvPr id="3" name="Content Placeholder 2"/>
          <p:cNvSpPr>
            <a:spLocks noGrp="1"/>
          </p:cNvSpPr>
          <p:nvPr>
            <p:ph idx="1"/>
          </p:nvPr>
        </p:nvSpPr>
        <p:spPr>
          <a:xfrm>
            <a:off x="1376279" y="1343025"/>
            <a:ext cx="8085221" cy="5610053"/>
          </a:xfrm>
        </p:spPr>
        <p:txBody>
          <a:bodyPr>
            <a:noAutofit/>
          </a:bodyPr>
          <a:lstStyle/>
          <a:p>
            <a:pPr marL="0" indent="0" algn="r">
              <a:spcBef>
                <a:spcPts val="0"/>
              </a:spcBef>
              <a:spcAft>
                <a:spcPts val="0"/>
              </a:spcAft>
              <a:buNone/>
            </a:pPr>
            <a:endParaRPr lang="fa-IR" sz="2700" b="1" dirty="0" smtClean="0"/>
          </a:p>
          <a:p>
            <a:pPr marL="0" indent="0" algn="ctr">
              <a:spcBef>
                <a:spcPts val="0"/>
              </a:spcBef>
              <a:spcAft>
                <a:spcPts val="0"/>
              </a:spcAft>
              <a:buNone/>
            </a:pPr>
            <a:r>
              <a:rPr lang="fa-IR" sz="2700" b="1" dirty="0" smtClean="0"/>
              <a:t>الگوی استقرایی</a:t>
            </a:r>
          </a:p>
          <a:p>
            <a:pPr marL="0" indent="0" algn="ctr">
              <a:spcBef>
                <a:spcPts val="0"/>
              </a:spcBef>
              <a:spcAft>
                <a:spcPts val="0"/>
              </a:spcAft>
              <a:buNone/>
            </a:pPr>
            <a:endParaRPr lang="fa-IR" sz="2700" b="1" dirty="0"/>
          </a:p>
          <a:p>
            <a:pPr marL="504200" lvl="1" indent="0" algn="r">
              <a:spcBef>
                <a:spcPts val="0"/>
              </a:spcBef>
              <a:spcAft>
                <a:spcPts val="0"/>
              </a:spcAft>
              <a:buNone/>
            </a:pPr>
            <a:r>
              <a:rPr lang="fa-IR" sz="2000" b="1" dirty="0"/>
              <a:t>شناسایی منابع، روشها وابزار جمع آوری اطلاعات</a:t>
            </a:r>
          </a:p>
          <a:p>
            <a:pPr marL="504200" lvl="1" indent="0" algn="r">
              <a:spcBef>
                <a:spcPts val="0"/>
              </a:spcBef>
              <a:spcAft>
                <a:spcPts val="0"/>
              </a:spcAft>
              <a:buNone/>
            </a:pPr>
            <a:r>
              <a:rPr lang="fa-IR" sz="2000" b="1" dirty="0"/>
              <a:t>تعیین یک یا چند منبع ، روش وابزار مناسب </a:t>
            </a:r>
          </a:p>
          <a:p>
            <a:pPr marL="504200" lvl="1" indent="0" algn="r">
              <a:spcBef>
                <a:spcPts val="0"/>
              </a:spcBef>
              <a:spcAft>
                <a:spcPts val="0"/>
              </a:spcAft>
              <a:buNone/>
            </a:pPr>
            <a:r>
              <a:rPr lang="fa-IR" sz="2000" b="1" dirty="0"/>
              <a:t>جمع آوری اطلاعات</a:t>
            </a:r>
          </a:p>
          <a:p>
            <a:pPr marL="504200" lvl="1" indent="0" algn="r">
              <a:spcBef>
                <a:spcPts val="0"/>
              </a:spcBef>
              <a:spcAft>
                <a:spcPts val="0"/>
              </a:spcAft>
              <a:buNone/>
            </a:pPr>
            <a:r>
              <a:rPr lang="fa-IR" sz="2000" b="1" dirty="0"/>
              <a:t>تکنیک وطبقه بندی اطلاعات </a:t>
            </a:r>
          </a:p>
          <a:p>
            <a:pPr marL="504200" lvl="1" indent="0" algn="r">
              <a:spcBef>
                <a:spcPts val="0"/>
              </a:spcBef>
              <a:spcAft>
                <a:spcPts val="0"/>
              </a:spcAft>
              <a:buNone/>
            </a:pPr>
            <a:r>
              <a:rPr lang="fa-IR" sz="2000" b="1" dirty="0"/>
              <a:t>تعیین رفتار مورد انتظار </a:t>
            </a:r>
          </a:p>
          <a:p>
            <a:pPr marL="504200" lvl="1" indent="0" algn="r">
              <a:spcBef>
                <a:spcPts val="0"/>
              </a:spcBef>
              <a:spcAft>
                <a:spcPts val="0"/>
              </a:spcAft>
              <a:buNone/>
            </a:pPr>
            <a:r>
              <a:rPr lang="fa-IR" sz="2000" b="1" dirty="0"/>
              <a:t>مقایسه رفتار واقعی با رفتار مورد انتظار</a:t>
            </a:r>
          </a:p>
          <a:p>
            <a:pPr marL="504200" lvl="1" indent="0" algn="r">
              <a:spcBef>
                <a:spcPts val="0"/>
              </a:spcBef>
              <a:spcAft>
                <a:spcPts val="0"/>
              </a:spcAft>
              <a:buNone/>
            </a:pPr>
            <a:r>
              <a:rPr lang="fa-IR" sz="2000" b="1" dirty="0"/>
              <a:t>تعیین میزان اختلاف عملکرد </a:t>
            </a:r>
          </a:p>
          <a:p>
            <a:pPr marL="504200" lvl="1" indent="0" algn="r">
              <a:spcBef>
                <a:spcPts val="0"/>
              </a:spcBef>
              <a:spcAft>
                <a:spcPts val="0"/>
              </a:spcAft>
              <a:buNone/>
            </a:pPr>
            <a:r>
              <a:rPr lang="fa-IR" sz="2000" b="1" dirty="0"/>
              <a:t>تحلیل اختلاف </a:t>
            </a:r>
          </a:p>
          <a:p>
            <a:pPr marL="504200" lvl="1" indent="0" algn="r">
              <a:spcBef>
                <a:spcPts val="0"/>
              </a:spcBef>
              <a:spcAft>
                <a:spcPts val="0"/>
              </a:spcAft>
              <a:buNone/>
            </a:pPr>
            <a:r>
              <a:rPr lang="fa-IR" sz="2000" b="1" dirty="0"/>
              <a:t>تعیین نیازهای آموزشی</a:t>
            </a:r>
          </a:p>
          <a:p>
            <a:pPr marL="504200" lvl="1" indent="0" algn="r">
              <a:spcBef>
                <a:spcPts val="0"/>
              </a:spcBef>
              <a:spcAft>
                <a:spcPts val="0"/>
              </a:spcAft>
              <a:buNone/>
            </a:pPr>
            <a:r>
              <a:rPr lang="fa-IR" sz="2000" b="1" dirty="0"/>
              <a:t>تبدیل نیاز به هدف</a:t>
            </a:r>
          </a:p>
          <a:p>
            <a:pPr marL="504200" lvl="1" indent="0" algn="r">
              <a:spcBef>
                <a:spcPts val="0"/>
              </a:spcBef>
              <a:spcAft>
                <a:spcPts val="0"/>
              </a:spcAft>
              <a:buNone/>
            </a:pPr>
            <a:r>
              <a:rPr lang="fa-IR" sz="2000" b="1" dirty="0"/>
              <a:t>تهیه برنامه درسی</a:t>
            </a:r>
          </a:p>
          <a:p>
            <a:pPr marL="504200" lvl="1" indent="0" algn="r">
              <a:spcBef>
                <a:spcPts val="0"/>
              </a:spcBef>
              <a:spcAft>
                <a:spcPts val="0"/>
              </a:spcAft>
              <a:buNone/>
            </a:pPr>
            <a:r>
              <a:rPr lang="fa-IR" sz="2000" b="1" dirty="0"/>
              <a:t>اجرای برنامه</a:t>
            </a:r>
          </a:p>
          <a:p>
            <a:pPr marL="504200" lvl="1" indent="0" algn="r">
              <a:spcBef>
                <a:spcPts val="0"/>
              </a:spcBef>
              <a:spcAft>
                <a:spcPts val="0"/>
              </a:spcAft>
              <a:buNone/>
            </a:pPr>
            <a:r>
              <a:rPr lang="fa-IR" sz="2000" b="1" dirty="0"/>
              <a:t>ارزشیابی و بازنگری برنامه</a:t>
            </a:r>
          </a:p>
        </p:txBody>
      </p:sp>
    </p:spTree>
    <p:extLst>
      <p:ext uri="{BB962C8B-B14F-4D97-AF65-F5344CB8AC3E}">
        <p14:creationId xmlns:p14="http://schemas.microsoft.com/office/powerpoint/2010/main" val="8833149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6278" y="2115959"/>
            <a:ext cx="7950744" cy="4789666"/>
          </a:xfrm>
        </p:spPr>
        <p:txBody>
          <a:bodyPr>
            <a:noAutofit/>
          </a:bodyPr>
          <a:lstStyle/>
          <a:p>
            <a:pPr marL="0" indent="0" algn="ctr">
              <a:buNone/>
            </a:pPr>
            <a:r>
              <a:rPr lang="fa-IR" sz="2400" b="1" dirty="0"/>
              <a:t> الگوی </a:t>
            </a:r>
            <a:r>
              <a:rPr lang="fa-IR" sz="2400" b="1" dirty="0" smtClean="0"/>
              <a:t>قیاسی</a:t>
            </a:r>
          </a:p>
          <a:p>
            <a:pPr marL="0" indent="0" algn="ctr">
              <a:buNone/>
            </a:pPr>
            <a:endParaRPr lang="fa-IR" sz="2400" b="1" dirty="0" smtClean="0"/>
          </a:p>
          <a:p>
            <a:pPr marL="0" indent="0" algn="r">
              <a:spcBef>
                <a:spcPts val="0"/>
              </a:spcBef>
              <a:spcAft>
                <a:spcPts val="0"/>
              </a:spcAft>
              <a:buNone/>
            </a:pPr>
            <a:r>
              <a:rPr lang="fa-IR" sz="2000" b="1" dirty="0" smtClean="0"/>
              <a:t>تعیین </a:t>
            </a:r>
            <a:r>
              <a:rPr lang="fa-IR" sz="2000" b="1" dirty="0"/>
              <a:t>هدفهای کلی وخروجیهای مورد انتظار سازمان</a:t>
            </a:r>
          </a:p>
          <a:p>
            <a:pPr marL="504200" lvl="1" indent="0" algn="r">
              <a:spcBef>
                <a:spcPts val="0"/>
              </a:spcBef>
              <a:spcAft>
                <a:spcPts val="0"/>
              </a:spcAft>
              <a:buNone/>
            </a:pPr>
            <a:r>
              <a:rPr lang="fa-IR" sz="2000" b="1" dirty="0"/>
              <a:t>تعیین شاخصهای رفتاری برای اهداف</a:t>
            </a:r>
          </a:p>
          <a:p>
            <a:pPr marL="504200" lvl="1" indent="0" algn="r">
              <a:spcBef>
                <a:spcPts val="0"/>
              </a:spcBef>
              <a:spcAft>
                <a:spcPts val="0"/>
              </a:spcAft>
              <a:buNone/>
            </a:pPr>
            <a:r>
              <a:rPr lang="fa-IR" sz="2000" b="1" dirty="0"/>
              <a:t>گردآوری اطلاعات درباره رفتارهای موجود</a:t>
            </a:r>
          </a:p>
          <a:p>
            <a:pPr marL="504200" lvl="1" indent="0" algn="r">
              <a:spcBef>
                <a:spcPts val="0"/>
              </a:spcBef>
              <a:spcAft>
                <a:spcPts val="0"/>
              </a:spcAft>
              <a:buNone/>
            </a:pPr>
            <a:r>
              <a:rPr lang="fa-IR" sz="2000" b="1" dirty="0"/>
              <a:t>مقایسه رفتارهای موجود با شاخصهای رفتاری</a:t>
            </a:r>
          </a:p>
          <a:p>
            <a:pPr marL="504200" lvl="1" indent="0" algn="r">
              <a:spcBef>
                <a:spcPts val="0"/>
              </a:spcBef>
              <a:spcAft>
                <a:spcPts val="0"/>
              </a:spcAft>
              <a:buNone/>
            </a:pPr>
            <a:r>
              <a:rPr lang="fa-IR" sz="2000" b="1" dirty="0"/>
              <a:t>فهرست کردن اختلافات شاخصهای رفتاری  ورفتارهای موجود</a:t>
            </a:r>
          </a:p>
          <a:p>
            <a:pPr marL="504200" lvl="1" indent="0" algn="r">
              <a:spcBef>
                <a:spcPts val="0"/>
              </a:spcBef>
              <a:spcAft>
                <a:spcPts val="0"/>
              </a:spcAft>
              <a:buNone/>
            </a:pPr>
            <a:r>
              <a:rPr lang="fa-IR" sz="2000" b="1" dirty="0"/>
              <a:t>بیان اختلافات در قالب نیازها</a:t>
            </a:r>
          </a:p>
          <a:p>
            <a:pPr marL="504200" lvl="1" indent="0" algn="r">
              <a:spcBef>
                <a:spcPts val="0"/>
              </a:spcBef>
              <a:spcAft>
                <a:spcPts val="0"/>
              </a:spcAft>
              <a:buNone/>
            </a:pPr>
            <a:r>
              <a:rPr lang="fa-IR" sz="2000" b="1" dirty="0"/>
              <a:t>تبدیل نیازها به اهداف یادگیری</a:t>
            </a:r>
          </a:p>
          <a:p>
            <a:pPr marL="504200" lvl="1" indent="0" algn="r">
              <a:spcBef>
                <a:spcPts val="0"/>
              </a:spcBef>
              <a:spcAft>
                <a:spcPts val="0"/>
              </a:spcAft>
              <a:buNone/>
            </a:pPr>
            <a:r>
              <a:rPr lang="fa-IR" sz="2000" b="1" dirty="0"/>
              <a:t>تهیه برنامه درسی </a:t>
            </a:r>
          </a:p>
          <a:p>
            <a:pPr marL="504200" lvl="1" indent="0" algn="r">
              <a:spcBef>
                <a:spcPts val="0"/>
              </a:spcBef>
              <a:spcAft>
                <a:spcPts val="0"/>
              </a:spcAft>
              <a:buNone/>
            </a:pPr>
            <a:r>
              <a:rPr lang="fa-IR" sz="2000" b="1" dirty="0"/>
              <a:t>اجرای برنامه </a:t>
            </a:r>
          </a:p>
          <a:p>
            <a:pPr marL="504200" lvl="1" indent="0" algn="r">
              <a:spcBef>
                <a:spcPts val="0"/>
              </a:spcBef>
              <a:spcAft>
                <a:spcPts val="0"/>
              </a:spcAft>
              <a:buNone/>
            </a:pPr>
            <a:r>
              <a:rPr lang="fa-IR" sz="2000" b="1" dirty="0"/>
              <a:t>ارزشیابی و بازنگری برنامه</a:t>
            </a:r>
          </a:p>
          <a:p>
            <a:pPr marL="0" indent="0" algn="r">
              <a:buNone/>
            </a:pPr>
            <a:endParaRPr lang="fa-IR" sz="2000" b="1" dirty="0"/>
          </a:p>
        </p:txBody>
      </p:sp>
      <p:sp>
        <p:nvSpPr>
          <p:cNvPr id="4" name="Title 1"/>
          <p:cNvSpPr>
            <a:spLocks noGrp="1"/>
          </p:cNvSpPr>
          <p:nvPr>
            <p:ph type="title"/>
          </p:nvPr>
        </p:nvSpPr>
        <p:spPr>
          <a:xfrm>
            <a:off x="1376279" y="5048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نیاز سنجی</a:t>
            </a:r>
          </a:p>
        </p:txBody>
      </p:sp>
    </p:spTree>
    <p:extLst>
      <p:ext uri="{BB962C8B-B14F-4D97-AF65-F5344CB8AC3E}">
        <p14:creationId xmlns:p14="http://schemas.microsoft.com/office/powerpoint/2010/main" val="176612931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39" y="327141"/>
            <a:ext cx="9624060" cy="1260475"/>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تکنیکها و روشهای نیاز سنجی</a:t>
            </a:r>
          </a:p>
        </p:txBody>
      </p:sp>
      <p:sp>
        <p:nvSpPr>
          <p:cNvPr id="3" name="Content Placeholder 2"/>
          <p:cNvSpPr>
            <a:spLocks noGrp="1"/>
          </p:cNvSpPr>
          <p:nvPr>
            <p:ph idx="1"/>
          </p:nvPr>
        </p:nvSpPr>
        <p:spPr>
          <a:xfrm>
            <a:off x="1384300" y="1587616"/>
            <a:ext cx="7950744" cy="4821107"/>
          </a:xfrm>
        </p:spPr>
        <p:txBody>
          <a:bodyPr>
            <a:noAutofit/>
          </a:bodyPr>
          <a:lstStyle/>
          <a:p>
            <a:pPr marL="0" indent="0" algn="r">
              <a:buNone/>
            </a:pPr>
            <a:r>
              <a:rPr lang="fa-IR" sz="2000" b="1" dirty="0" smtClean="0"/>
              <a:t>تکنیک </a:t>
            </a:r>
            <a:r>
              <a:rPr lang="fa-IR" sz="2000" b="1" dirty="0"/>
              <a:t>دلفی</a:t>
            </a:r>
          </a:p>
          <a:p>
            <a:pPr marL="0" indent="0" algn="r">
              <a:buNone/>
            </a:pPr>
            <a:r>
              <a:rPr lang="fa-IR" sz="2000" b="1" dirty="0"/>
              <a:t>تکنیک فیش باول</a:t>
            </a:r>
          </a:p>
          <a:p>
            <a:pPr marL="0" indent="0" algn="r">
              <a:buNone/>
            </a:pPr>
            <a:r>
              <a:rPr lang="fa-IR" sz="2000" b="1" dirty="0"/>
              <a:t>تکنیک رویداد مهم یا بحرانی</a:t>
            </a:r>
          </a:p>
          <a:p>
            <a:pPr marL="0" indent="0" algn="r">
              <a:buNone/>
            </a:pPr>
            <a:r>
              <a:rPr lang="fa-IR" sz="2000" b="1" dirty="0"/>
              <a:t>تکنیک درخت خطا </a:t>
            </a:r>
          </a:p>
          <a:p>
            <a:pPr marL="0" indent="0" algn="r">
              <a:buNone/>
            </a:pPr>
            <a:r>
              <a:rPr lang="fa-IR" sz="2000" b="1" dirty="0"/>
              <a:t>تکنیک بارش مغزی</a:t>
            </a:r>
          </a:p>
          <a:p>
            <a:pPr marL="0" indent="0" algn="r">
              <a:buNone/>
            </a:pPr>
            <a:r>
              <a:rPr lang="fa-IR" sz="2000" b="1" dirty="0"/>
              <a:t>تکنیک تستینگ یا آزمون وظایف کلیدی</a:t>
            </a:r>
          </a:p>
          <a:p>
            <a:pPr marL="0" indent="0" algn="r">
              <a:buNone/>
            </a:pPr>
            <a:r>
              <a:rPr lang="fa-IR" sz="2000" b="1" dirty="0"/>
              <a:t>روش تجزیه وتحلیل شغل</a:t>
            </a:r>
          </a:p>
          <a:p>
            <a:pPr marL="0" indent="0" algn="r">
              <a:buNone/>
            </a:pPr>
            <a:r>
              <a:rPr lang="fa-IR" sz="2000" b="1" dirty="0"/>
              <a:t>تکنیک تل استار </a:t>
            </a:r>
          </a:p>
          <a:p>
            <a:pPr marL="0" indent="0" algn="r">
              <a:buNone/>
            </a:pPr>
            <a:r>
              <a:rPr lang="fa-IR" sz="2000" b="1" dirty="0"/>
              <a:t>تکنیک سه بعدی کافکا، کوریکان وجانسون </a:t>
            </a:r>
          </a:p>
          <a:p>
            <a:pPr marL="0" indent="0" algn="r">
              <a:buNone/>
            </a:pPr>
            <a:r>
              <a:rPr lang="fa-IR" sz="2000" b="1" dirty="0"/>
              <a:t>روش نیاز سنجی آموزش کارکنان </a:t>
            </a:r>
          </a:p>
          <a:p>
            <a:pPr marL="0" indent="0" algn="r">
              <a:buNone/>
            </a:pPr>
            <a:r>
              <a:rPr lang="fa-IR" sz="2000" b="1" dirty="0"/>
              <a:t>روش نیاز سنجی آموزشی مبتنی بر نظر خواهی </a:t>
            </a:r>
          </a:p>
          <a:p>
            <a:pPr marL="0" indent="0" algn="r">
              <a:buNone/>
            </a:pPr>
            <a:r>
              <a:rPr lang="fa-IR" sz="2000" b="1" dirty="0"/>
              <a:t>الگوی تحلیل وظیفه و الزامات دانشی - مهارتی</a:t>
            </a:r>
          </a:p>
        </p:txBody>
      </p:sp>
    </p:spTree>
    <p:extLst>
      <p:ext uri="{BB962C8B-B14F-4D97-AF65-F5344CB8AC3E}">
        <p14:creationId xmlns:p14="http://schemas.microsoft.com/office/powerpoint/2010/main" val="392559359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تعیین هدف در برنامه درسی</a:t>
            </a:r>
          </a:p>
        </p:txBody>
      </p:sp>
      <p:sp>
        <p:nvSpPr>
          <p:cNvPr id="3" name="Content Placeholder 2"/>
          <p:cNvSpPr>
            <a:spLocks noGrp="1"/>
          </p:cNvSpPr>
          <p:nvPr>
            <p:ph idx="1"/>
          </p:nvPr>
        </p:nvSpPr>
        <p:spPr/>
        <p:txBody>
          <a:bodyPr>
            <a:normAutofit/>
          </a:bodyPr>
          <a:lstStyle/>
          <a:p>
            <a:pPr marL="156472" indent="0" algn="just">
              <a:buNone/>
            </a:pPr>
            <a:endParaRPr lang="fa-IR" sz="2700" b="1" dirty="0"/>
          </a:p>
          <a:p>
            <a:pPr marL="156472" indent="0" algn="just">
              <a:buNone/>
            </a:pPr>
            <a:endParaRPr lang="fa-IR" sz="2700" b="1" dirty="0"/>
          </a:p>
          <a:p>
            <a:pPr marL="156472" indent="0" algn="r">
              <a:buNone/>
            </a:pPr>
            <a:r>
              <a:rPr lang="fa-IR" sz="2700" b="1" dirty="0"/>
              <a:t>پس از نیا زسنجی هدفهای برنامه درسی تعیین میشوند. </a:t>
            </a:r>
          </a:p>
          <a:p>
            <a:pPr marL="156472" indent="0" algn="r">
              <a:buNone/>
            </a:pPr>
            <a:endParaRPr lang="fa-IR" sz="2700" b="1" dirty="0"/>
          </a:p>
          <a:p>
            <a:pPr marL="156472" indent="0" algn="r">
              <a:buNone/>
            </a:pPr>
            <a:r>
              <a:rPr lang="fa-IR" sz="2700" b="1" dirty="0"/>
              <a:t>هدف حد یادگیری است :وقتی برای دوره ابتدایی تحصیلی هدف تعیین می کنیم  حد یادگیری دانش آموزان این دوره را مشخص می سازیم.</a:t>
            </a:r>
          </a:p>
        </p:txBody>
      </p:sp>
    </p:spTree>
    <p:extLst>
      <p:ext uri="{BB962C8B-B14F-4D97-AF65-F5344CB8AC3E}">
        <p14:creationId xmlns:p14="http://schemas.microsoft.com/office/powerpoint/2010/main" val="5647912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سطوح هدفها</a:t>
            </a:r>
          </a:p>
        </p:txBody>
      </p:sp>
      <p:sp>
        <p:nvSpPr>
          <p:cNvPr id="3" name="Content Placeholder 2"/>
          <p:cNvSpPr>
            <a:spLocks noGrp="1"/>
          </p:cNvSpPr>
          <p:nvPr>
            <p:ph idx="1"/>
          </p:nvPr>
        </p:nvSpPr>
        <p:spPr/>
        <p:txBody>
          <a:bodyPr>
            <a:normAutofit fontScale="77500" lnSpcReduction="20000"/>
          </a:bodyPr>
          <a:lstStyle/>
          <a:p>
            <a:pPr marL="0" indent="0" algn="r">
              <a:buNone/>
            </a:pPr>
            <a:endParaRPr lang="fa-IR" sz="2700" b="1" dirty="0"/>
          </a:p>
          <a:p>
            <a:pPr marL="0" indent="0" algn="r">
              <a:buNone/>
            </a:pPr>
            <a:endParaRPr lang="fa-IR" sz="2700" b="1" dirty="0"/>
          </a:p>
          <a:p>
            <a:pPr marL="0" indent="0" algn="r">
              <a:buNone/>
            </a:pPr>
            <a:r>
              <a:rPr lang="fa-IR" sz="2700" b="1" dirty="0"/>
              <a:t>هدفهای آرمانی که فیلسوفان ونظریه پردازان جامعه آنها را ارائه می دهند.</a:t>
            </a:r>
          </a:p>
          <a:p>
            <a:pPr marL="0" indent="0" algn="r">
              <a:buNone/>
            </a:pPr>
            <a:endParaRPr lang="fa-IR" sz="2700" b="1" dirty="0"/>
          </a:p>
          <a:p>
            <a:pPr marL="156472" indent="0" algn="r">
              <a:buNone/>
            </a:pPr>
            <a:endParaRPr lang="fa-IR" sz="2700" b="1" dirty="0"/>
          </a:p>
          <a:p>
            <a:pPr marL="0" indent="0" algn="r">
              <a:buNone/>
            </a:pPr>
            <a:r>
              <a:rPr lang="fa-IR" sz="2700" b="1" dirty="0"/>
              <a:t>مقاصد آموزشی که در مقایسه با هدفهای آرمانی کلیت کمتری دارند و میان مدت اند.</a:t>
            </a:r>
          </a:p>
          <a:p>
            <a:pPr marL="0" indent="0" algn="r">
              <a:buNone/>
            </a:pPr>
            <a:endParaRPr lang="fa-IR" sz="2700" b="1" dirty="0"/>
          </a:p>
          <a:p>
            <a:pPr marL="156472" indent="0" algn="r">
              <a:buNone/>
            </a:pPr>
            <a:endParaRPr lang="fa-IR" sz="2700" b="1" dirty="0"/>
          </a:p>
          <a:p>
            <a:pPr marL="0" indent="0" algn="r">
              <a:buNone/>
            </a:pPr>
            <a:r>
              <a:rPr lang="fa-IR" sz="2700" b="1" dirty="0"/>
              <a:t>هدفهای جزئی که وظایف مختص فرایند یاد دهی –یادگیری را بیان میکنند.</a:t>
            </a:r>
          </a:p>
        </p:txBody>
      </p:sp>
    </p:spTree>
    <p:extLst>
      <p:ext uri="{BB962C8B-B14F-4D97-AF65-F5344CB8AC3E}">
        <p14:creationId xmlns:p14="http://schemas.microsoft.com/office/powerpoint/2010/main" val="164743413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noFill/>
          <a:ln>
            <a:noFill/>
          </a:ln>
        </p:spPr>
        <p:txBody>
          <a:bodyPr>
            <a:normAutofit/>
          </a:bodyPr>
          <a:lstStyle/>
          <a:p>
            <a:r>
              <a:rPr lang="fa-IR" sz="50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مقدمات برنامه ریزی </a:t>
            </a:r>
            <a:r>
              <a:rPr lang="fa-IR" sz="5000" dirty="0" smtClean="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درسی</a:t>
            </a:r>
            <a:br>
              <a:rPr lang="fa-IR" sz="5000" dirty="0" smtClean="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br>
            <a:r>
              <a:rPr lang="fa-IR" sz="2200" dirty="0" smtClean="0">
                <a:ln w="0"/>
                <a:solidFill>
                  <a:schemeClr val="tx1"/>
                </a:solidFill>
                <a:effectLst>
                  <a:outerShdw blurRad="38100" dist="19050" dir="2700000" algn="tl" rotWithShape="0">
                    <a:schemeClr val="dk1">
                      <a:alpha val="40000"/>
                    </a:schemeClr>
                  </a:outerShdw>
                </a:effectLst>
              </a:rPr>
              <a:t/>
            </a:r>
            <a:br>
              <a:rPr lang="fa-IR" sz="2200" dirty="0" smtClean="0">
                <a:ln w="0"/>
                <a:solidFill>
                  <a:schemeClr val="tx1"/>
                </a:solidFill>
                <a:effectLst>
                  <a:outerShdw blurRad="38100" dist="19050" dir="2700000" algn="tl" rotWithShape="0">
                    <a:schemeClr val="dk1">
                      <a:alpha val="40000"/>
                    </a:schemeClr>
                  </a:outerShdw>
                </a:effectLst>
              </a:rPr>
            </a:br>
            <a:r>
              <a:rPr lang="fa-IR" sz="2200" dirty="0" smtClean="0">
                <a:ln w="0"/>
                <a:solidFill>
                  <a:schemeClr val="tx1"/>
                </a:solidFill>
                <a:effectLst>
                  <a:outerShdw blurRad="38100" dist="19050" dir="2700000" algn="tl" rotWithShape="0">
                    <a:schemeClr val="dk1">
                      <a:alpha val="40000"/>
                    </a:schemeClr>
                  </a:outerShdw>
                </a:effectLst>
              </a:rPr>
              <a:t>(آموزش مجازی</a:t>
            </a:r>
            <a:r>
              <a:rPr lang="fa-IR" sz="2800" dirty="0" smtClean="0">
                <a:ln w="0"/>
                <a:solidFill>
                  <a:schemeClr val="tx1"/>
                </a:solidFill>
                <a:effectLst>
                  <a:outerShdw blurRad="38100" dist="19050" dir="2700000" algn="tl" rotWithShape="0">
                    <a:schemeClr val="dk1">
                      <a:alpha val="40000"/>
                    </a:schemeClr>
                  </a:outerShdw>
                </a:effectLst>
              </a:rPr>
              <a:t> )</a:t>
            </a:r>
            <a:endParaRPr lang="fa-IR" dirty="0">
              <a:ln w="0"/>
              <a:solidFill>
                <a:schemeClr val="tx1"/>
              </a:solidFill>
              <a:effectLst>
                <a:outerShdw blurRad="38100" dist="19050" dir="2700000" algn="tl" rotWithShape="0">
                  <a:schemeClr val="dk1">
                    <a:alpha val="40000"/>
                  </a:schemeClr>
                </a:outerShdw>
              </a:effectLst>
            </a:endParaRPr>
          </a:p>
        </p:txBody>
      </p:sp>
      <p:sp>
        <p:nvSpPr>
          <p:cNvPr id="3" name="Subtitle 2"/>
          <p:cNvSpPr>
            <a:spLocks noGrp="1"/>
          </p:cNvSpPr>
          <p:nvPr>
            <p:ph type="subTitle" idx="1"/>
          </p:nvPr>
        </p:nvSpPr>
        <p:spPr>
          <a:xfrm>
            <a:off x="1604010" y="3851594"/>
            <a:ext cx="7485380" cy="3435031"/>
          </a:xfrm>
        </p:spPr>
        <p:txBody>
          <a:bodyPr>
            <a:normAutofit/>
          </a:bodyPr>
          <a:lstStyle/>
          <a:p>
            <a:r>
              <a:rPr lang="fa-IR" b="1" smtClean="0"/>
              <a:t>منبع : دکتر </a:t>
            </a:r>
            <a:r>
              <a:rPr lang="fa-IR" b="1" smtClean="0"/>
              <a:t>حسن </a:t>
            </a:r>
            <a:r>
              <a:rPr lang="fa-IR" b="1" smtClean="0"/>
              <a:t>ملکی</a:t>
            </a:r>
            <a:endParaRPr lang="fa-IR" b="1" dirty="0"/>
          </a:p>
          <a:p>
            <a:r>
              <a:rPr lang="fa-IR" sz="2300" b="1" dirty="0" smtClean="0"/>
              <a:t>تهیه کننده : حوریه حاجی زاده </a:t>
            </a:r>
          </a:p>
          <a:p>
            <a:endParaRPr lang="fa-IR" sz="2300" b="1" dirty="0"/>
          </a:p>
          <a:p>
            <a:r>
              <a:rPr lang="fa-IR" sz="2300" b="1" dirty="0" smtClean="0"/>
              <a:t>اسفند: 1398</a:t>
            </a:r>
            <a:endParaRPr lang="fa-IR" sz="2300" b="1" dirty="0"/>
          </a:p>
        </p:txBody>
      </p:sp>
    </p:spTree>
    <p:extLst>
      <p:ext uri="{BB962C8B-B14F-4D97-AF65-F5344CB8AC3E}">
        <p14:creationId xmlns:p14="http://schemas.microsoft.com/office/powerpoint/2010/main" val="855441787"/>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منابع تعیین هدف</a:t>
            </a:r>
          </a:p>
        </p:txBody>
      </p:sp>
      <p:sp>
        <p:nvSpPr>
          <p:cNvPr id="3" name="Content Placeholder 2"/>
          <p:cNvSpPr>
            <a:spLocks noGrp="1"/>
          </p:cNvSpPr>
          <p:nvPr>
            <p:ph idx="1"/>
          </p:nvPr>
        </p:nvSpPr>
        <p:spPr/>
        <p:txBody>
          <a:bodyPr>
            <a:noAutofit/>
          </a:bodyPr>
          <a:lstStyle/>
          <a:p>
            <a:pPr marL="0" indent="0" algn="r">
              <a:buNone/>
            </a:pPr>
            <a:r>
              <a:rPr lang="fa-IR" sz="2800" b="1" dirty="0"/>
              <a:t>نظام اعتقادی و ارزشی</a:t>
            </a:r>
          </a:p>
          <a:p>
            <a:pPr marL="0" indent="0" algn="r">
              <a:buNone/>
            </a:pPr>
            <a:r>
              <a:rPr lang="fa-IR" sz="2800" b="1" dirty="0"/>
              <a:t>ماهیت یادگیری </a:t>
            </a:r>
          </a:p>
          <a:p>
            <a:pPr marL="0" indent="0" algn="r">
              <a:buNone/>
            </a:pPr>
            <a:r>
              <a:rPr lang="fa-IR" sz="2800" b="1" dirty="0"/>
              <a:t>ماهیت جامعه</a:t>
            </a:r>
          </a:p>
          <a:p>
            <a:pPr marL="0" indent="0" algn="r">
              <a:buNone/>
            </a:pPr>
            <a:r>
              <a:rPr lang="fa-IR" sz="2800" b="1" dirty="0"/>
              <a:t>ماهیت یاد گیرنده</a:t>
            </a:r>
          </a:p>
          <a:p>
            <a:pPr marL="0" indent="0" algn="r">
              <a:buNone/>
            </a:pPr>
            <a:r>
              <a:rPr lang="fa-IR" sz="2800" b="1" dirty="0"/>
              <a:t>ماهیت دانش</a:t>
            </a:r>
          </a:p>
        </p:txBody>
      </p:sp>
    </p:spTree>
    <p:extLst>
      <p:ext uri="{BB962C8B-B14F-4D97-AF65-F5344CB8AC3E}">
        <p14:creationId xmlns:p14="http://schemas.microsoft.com/office/powerpoint/2010/main" val="270796878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حیطه های هدف</a:t>
            </a:r>
          </a:p>
        </p:txBody>
      </p:sp>
      <p:sp>
        <p:nvSpPr>
          <p:cNvPr id="3" name="Content Placeholder 2"/>
          <p:cNvSpPr>
            <a:spLocks noGrp="1"/>
          </p:cNvSpPr>
          <p:nvPr>
            <p:ph idx="1"/>
          </p:nvPr>
        </p:nvSpPr>
        <p:spPr/>
        <p:txBody>
          <a:bodyPr>
            <a:normAutofit fontScale="77500" lnSpcReduction="20000"/>
          </a:bodyPr>
          <a:lstStyle/>
          <a:p>
            <a:pPr marL="0" indent="0" algn="r">
              <a:buNone/>
            </a:pPr>
            <a:r>
              <a:rPr lang="fa-IR" sz="2700" b="1" dirty="0"/>
              <a:t>مفاهیم واطلاعات</a:t>
            </a:r>
          </a:p>
          <a:p>
            <a:pPr marL="156472" indent="0" algn="r">
              <a:buNone/>
            </a:pPr>
            <a:endParaRPr lang="fa-IR" sz="2700" b="1" dirty="0"/>
          </a:p>
          <a:p>
            <a:pPr marL="0" indent="0" algn="r">
              <a:buNone/>
            </a:pPr>
            <a:r>
              <a:rPr lang="fa-IR" sz="2700" b="1" dirty="0"/>
              <a:t>مهارتهای شناختی  که تمام تواناییهای ذهنی وفکری مورد نظر برنامه ریز را در بر می گیرد.</a:t>
            </a:r>
          </a:p>
          <a:p>
            <a:pPr marL="0" indent="0" algn="r">
              <a:buNone/>
            </a:pPr>
            <a:endParaRPr lang="fa-IR" sz="2700" b="1" dirty="0"/>
          </a:p>
          <a:p>
            <a:pPr marL="0" indent="0" algn="r">
              <a:buNone/>
            </a:pPr>
            <a:r>
              <a:rPr lang="fa-IR" sz="2700" b="1" dirty="0"/>
              <a:t>روانی – حرکتی که آن بخش از انتظارات است که به هماهنگی بین روان وعضو یا اعضایی از بدن مربوط میشود.</a:t>
            </a:r>
          </a:p>
          <a:p>
            <a:pPr marL="0" indent="0" algn="r">
              <a:buNone/>
            </a:pPr>
            <a:endParaRPr lang="fa-IR" sz="2700" b="1" dirty="0"/>
          </a:p>
          <a:p>
            <a:pPr marL="0" indent="0" algn="r">
              <a:buNone/>
            </a:pPr>
            <a:r>
              <a:rPr lang="fa-IR" sz="2700" b="1" dirty="0"/>
              <a:t>گرایشها وارزشها که شناختهای گرایشی وارزشی ،تاثیرات عاطفی وباورها وعقاید مورد انتظار را در بر می گیرد.</a:t>
            </a:r>
          </a:p>
          <a:p>
            <a:pPr marL="0" indent="0" algn="r">
              <a:buNone/>
            </a:pPr>
            <a:endParaRPr lang="fa-IR" sz="2700" b="1" dirty="0"/>
          </a:p>
        </p:txBody>
      </p:sp>
    </p:spTree>
    <p:extLst>
      <p:ext uri="{BB962C8B-B14F-4D97-AF65-F5344CB8AC3E}">
        <p14:creationId xmlns:p14="http://schemas.microsoft.com/office/powerpoint/2010/main" val="2034972418"/>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انتخاب محتوا وتجربیات یادگیری</a:t>
            </a:r>
          </a:p>
        </p:txBody>
      </p:sp>
      <p:sp>
        <p:nvSpPr>
          <p:cNvPr id="3" name="Content Placeholder 2"/>
          <p:cNvSpPr>
            <a:spLocks noGrp="1"/>
          </p:cNvSpPr>
          <p:nvPr>
            <p:ph idx="1"/>
          </p:nvPr>
        </p:nvSpPr>
        <p:spPr/>
        <p:txBody>
          <a:bodyPr>
            <a:normAutofit/>
          </a:bodyPr>
          <a:lstStyle/>
          <a:p>
            <a:pPr marL="156472" indent="0" algn="r">
              <a:buNone/>
            </a:pPr>
            <a:endParaRPr lang="fa-IR" sz="2700" b="1" dirty="0"/>
          </a:p>
          <a:p>
            <a:pPr marL="156472" indent="0" algn="r">
              <a:buNone/>
            </a:pPr>
            <a:endParaRPr lang="fa-IR" sz="2700" b="1" dirty="0"/>
          </a:p>
          <a:p>
            <a:pPr marL="156472" indent="0" algn="r">
              <a:buNone/>
            </a:pPr>
            <a:r>
              <a:rPr lang="fa-IR" sz="2700" b="1" dirty="0"/>
              <a:t>محتوا عبارت است از مجموعه مفاهیم ، مهارتها وگرایشهایی که برنامه ریزان آن را انتخاب وسازمان دهی می  کنند وتعامل یاددهی – یادگیری معلم وشاگرد آن را تولید می کند.</a:t>
            </a:r>
          </a:p>
          <a:p>
            <a:pPr marL="156472" indent="0" algn="r">
              <a:buNone/>
            </a:pPr>
            <a:endParaRPr lang="fa-IR" sz="2700" b="1" dirty="0"/>
          </a:p>
          <a:p>
            <a:pPr marL="156472" indent="0" algn="r">
              <a:buNone/>
            </a:pPr>
            <a:endParaRPr lang="fa-IR" sz="2700" b="1" dirty="0"/>
          </a:p>
        </p:txBody>
      </p:sp>
    </p:spTree>
    <p:extLst>
      <p:ext uri="{BB962C8B-B14F-4D97-AF65-F5344CB8AC3E}">
        <p14:creationId xmlns:p14="http://schemas.microsoft.com/office/powerpoint/2010/main" val="340029377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اصول انتخاب محتوا </a:t>
            </a:r>
          </a:p>
        </p:txBody>
      </p:sp>
      <p:sp>
        <p:nvSpPr>
          <p:cNvPr id="3" name="Content Placeholder 2"/>
          <p:cNvSpPr>
            <a:spLocks noGrp="1"/>
          </p:cNvSpPr>
          <p:nvPr>
            <p:ph idx="1"/>
          </p:nvPr>
        </p:nvSpPr>
        <p:spPr/>
        <p:txBody>
          <a:bodyPr>
            <a:noAutofit/>
          </a:bodyPr>
          <a:lstStyle/>
          <a:p>
            <a:pPr marL="0" indent="0" algn="r">
              <a:buNone/>
            </a:pPr>
            <a:r>
              <a:rPr lang="fa-IR" sz="2400" b="1" dirty="0"/>
              <a:t>اهمیت </a:t>
            </a:r>
          </a:p>
          <a:p>
            <a:pPr marL="0" indent="0" algn="r">
              <a:buNone/>
            </a:pPr>
            <a:r>
              <a:rPr lang="fa-IR" sz="2400" b="1" dirty="0"/>
              <a:t>اعتبار</a:t>
            </a:r>
          </a:p>
          <a:p>
            <a:pPr marL="0" indent="0" algn="r">
              <a:buNone/>
            </a:pPr>
            <a:r>
              <a:rPr lang="fa-IR" sz="2400" b="1" dirty="0"/>
              <a:t>علاقه فرا گیرنده</a:t>
            </a:r>
          </a:p>
          <a:p>
            <a:pPr marL="0" indent="0" algn="r">
              <a:buNone/>
            </a:pPr>
            <a:r>
              <a:rPr lang="fa-IR" sz="2400" b="1" dirty="0"/>
              <a:t>سودمندی</a:t>
            </a:r>
          </a:p>
          <a:p>
            <a:pPr marL="0" indent="0" algn="r">
              <a:buNone/>
            </a:pPr>
            <a:r>
              <a:rPr lang="fa-IR" sz="2400" b="1" dirty="0"/>
              <a:t>قابلیت یادگیری</a:t>
            </a:r>
          </a:p>
          <a:p>
            <a:pPr marL="0" indent="0" algn="r">
              <a:buNone/>
            </a:pPr>
            <a:r>
              <a:rPr lang="fa-IR" sz="2400" b="1" dirty="0"/>
              <a:t>انعطاف پذیری</a:t>
            </a:r>
          </a:p>
        </p:txBody>
      </p:sp>
    </p:spTree>
    <p:extLst>
      <p:ext uri="{BB962C8B-B14F-4D97-AF65-F5344CB8AC3E}">
        <p14:creationId xmlns:p14="http://schemas.microsoft.com/office/powerpoint/2010/main" val="219504023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ارائه محتوا</a:t>
            </a:r>
          </a:p>
        </p:txBody>
      </p:sp>
      <p:sp>
        <p:nvSpPr>
          <p:cNvPr id="3" name="Content Placeholder 2"/>
          <p:cNvSpPr>
            <a:spLocks noGrp="1"/>
          </p:cNvSpPr>
          <p:nvPr>
            <p:ph idx="1"/>
          </p:nvPr>
        </p:nvSpPr>
        <p:spPr/>
        <p:txBody>
          <a:bodyPr>
            <a:normAutofit/>
          </a:bodyPr>
          <a:lstStyle/>
          <a:p>
            <a:pPr marL="156472" indent="0" algn="r">
              <a:buNone/>
            </a:pPr>
            <a:endParaRPr lang="fa-IR" sz="2700" b="1" dirty="0"/>
          </a:p>
          <a:p>
            <a:pPr marL="156472" indent="0" algn="r">
              <a:buNone/>
            </a:pPr>
            <a:endParaRPr lang="fa-IR" sz="2700" b="1" dirty="0"/>
          </a:p>
          <a:p>
            <a:pPr marL="156472" indent="0" algn="r">
              <a:buNone/>
            </a:pPr>
            <a:r>
              <a:rPr lang="fa-IR" sz="2700" b="1" dirty="0"/>
              <a:t>یکی از اشکال ارائه محتوا شکل نوشتاری است،عکس هاو تصاویر زیبا ومربوط به مفاهیم ومطالب تهیه شده نیز شکل دیگر ارائه محتوا ست .فعالیتهای یادگیری وفعالیتهای خارج از مدرسه شیوه های دیگر ارائه محتوا اند.</a:t>
            </a:r>
          </a:p>
        </p:txBody>
      </p:sp>
    </p:spTree>
    <p:extLst>
      <p:ext uri="{BB962C8B-B14F-4D97-AF65-F5344CB8AC3E}">
        <p14:creationId xmlns:p14="http://schemas.microsoft.com/office/powerpoint/2010/main" val="2442900076"/>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581025"/>
            <a:ext cx="7950742" cy="1437876"/>
          </a:xfrm>
        </p:spPr>
        <p:txBody>
          <a:bodyPr>
            <a:normAutofit/>
          </a:bodyPr>
          <a:lstStyle/>
          <a:p>
            <a:r>
              <a:rPr lang="fa-IR" sz="37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اصول انتخاب تجارب وفعالیتهای یادگیری</a:t>
            </a:r>
          </a:p>
        </p:txBody>
      </p:sp>
      <p:sp>
        <p:nvSpPr>
          <p:cNvPr id="3" name="Content Placeholder 2"/>
          <p:cNvSpPr>
            <a:spLocks noGrp="1"/>
          </p:cNvSpPr>
          <p:nvPr>
            <p:ph idx="1"/>
          </p:nvPr>
        </p:nvSpPr>
        <p:spPr>
          <a:xfrm>
            <a:off x="1376278" y="1800225"/>
            <a:ext cx="7950744" cy="3799066"/>
          </a:xfrm>
        </p:spPr>
        <p:txBody>
          <a:bodyPr>
            <a:noAutofit/>
          </a:bodyPr>
          <a:lstStyle/>
          <a:p>
            <a:pPr marL="156472" indent="0" algn="r">
              <a:buNone/>
            </a:pPr>
            <a:endParaRPr lang="fa-IR" sz="1800" b="1" dirty="0"/>
          </a:p>
          <a:p>
            <a:pPr marL="156472" indent="0" algn="r">
              <a:buNone/>
            </a:pPr>
            <a:r>
              <a:rPr lang="fa-IR" sz="1800" b="1" dirty="0"/>
              <a:t>تجارب یادگیری باید به گونه ای انتخاب شود که: </a:t>
            </a:r>
          </a:p>
          <a:p>
            <a:pPr marL="156472" indent="0" algn="r">
              <a:buNone/>
            </a:pPr>
            <a:endParaRPr lang="fa-IR" sz="1800" b="1" dirty="0"/>
          </a:p>
          <a:p>
            <a:pPr marL="0" indent="0" algn="r">
              <a:buNone/>
            </a:pPr>
            <a:r>
              <a:rPr lang="fa-IR" sz="1800" b="1" dirty="0"/>
              <a:t>دانش آموز برای تمرین رفتارهای مناسب با هدفهای مورد نظر فرصت لازم را داشته باشد.</a:t>
            </a:r>
          </a:p>
          <a:p>
            <a:pPr marL="0" indent="0" algn="r">
              <a:buNone/>
            </a:pPr>
            <a:r>
              <a:rPr lang="fa-IR" sz="1800" b="1" dirty="0"/>
              <a:t>دانش آموز از انجام آنها احساس رضایت کند.</a:t>
            </a:r>
          </a:p>
          <a:p>
            <a:pPr marL="0" indent="0" algn="r">
              <a:buNone/>
            </a:pPr>
            <a:r>
              <a:rPr lang="fa-IR" sz="1800" b="1" dirty="0"/>
              <a:t>با آمادگی دانش آموزان هماهنگ باشد.</a:t>
            </a:r>
          </a:p>
          <a:p>
            <a:pPr marL="0" indent="0" algn="r">
              <a:buNone/>
            </a:pPr>
            <a:r>
              <a:rPr lang="fa-IR" sz="1800" b="1" dirty="0"/>
              <a:t>معلم امکان بهره گیری از تجارب گوناگون را داشته باشد.</a:t>
            </a:r>
          </a:p>
          <a:p>
            <a:pPr marL="0" indent="0" algn="r">
              <a:buNone/>
            </a:pPr>
            <a:r>
              <a:rPr lang="fa-IR" sz="1800" b="1" dirty="0"/>
              <a:t>به هدفهای تربیتی نامطلوب منجر نشوند.</a:t>
            </a:r>
          </a:p>
          <a:p>
            <a:pPr marL="0" indent="0" algn="r">
              <a:buNone/>
            </a:pPr>
            <a:r>
              <a:rPr lang="fa-IR" sz="1800" b="1" dirty="0"/>
              <a:t>ایده ها ، مهارتها وشیوه های درک وتفکر را که برای دانش آموزان وجامعه ارزش تربیتی دارند پرورش دهند.</a:t>
            </a:r>
          </a:p>
          <a:p>
            <a:pPr marL="0" indent="0" algn="r">
              <a:buNone/>
            </a:pPr>
            <a:r>
              <a:rPr lang="fa-IR" sz="1800" b="1" dirty="0"/>
              <a:t>به دانش آموزان اجازه دهند که با جنبه های دیگر برنامه درسی ارتباط حاصل کنند .</a:t>
            </a:r>
          </a:p>
          <a:p>
            <a:pPr marL="0" indent="0" algn="r">
              <a:buNone/>
            </a:pPr>
            <a:r>
              <a:rPr lang="fa-IR" sz="1800" b="1" dirty="0"/>
              <a:t>زمینه وامکان تحقیق را برای فراگیر فراهم سازند وانگیزه وعواطف لازم برای این کار را در او بوجود آورند.</a:t>
            </a:r>
          </a:p>
        </p:txBody>
      </p:sp>
    </p:spTree>
    <p:extLst>
      <p:ext uri="{BB962C8B-B14F-4D97-AF65-F5344CB8AC3E}">
        <p14:creationId xmlns:p14="http://schemas.microsoft.com/office/powerpoint/2010/main" val="169991053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697" y="773112"/>
            <a:ext cx="9640033" cy="798513"/>
          </a:xfrm>
        </p:spPr>
        <p:txBody>
          <a:bodyPr>
            <a:normAutofit/>
          </a:bodyPr>
          <a:lstStyle/>
          <a:p>
            <a:r>
              <a:rPr lang="fa-IR" sz="32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شیوه های سازمان دهی محتوای برنامه درسی </a:t>
            </a:r>
          </a:p>
        </p:txBody>
      </p:sp>
      <p:sp>
        <p:nvSpPr>
          <p:cNvPr id="3" name="Content Placeholder 2"/>
          <p:cNvSpPr>
            <a:spLocks noGrp="1"/>
          </p:cNvSpPr>
          <p:nvPr>
            <p:ph idx="1"/>
          </p:nvPr>
        </p:nvSpPr>
        <p:spPr>
          <a:xfrm>
            <a:off x="850900" y="1854737"/>
            <a:ext cx="8991600" cy="6193888"/>
          </a:xfrm>
        </p:spPr>
        <p:txBody>
          <a:bodyPr>
            <a:normAutofit/>
          </a:bodyPr>
          <a:lstStyle/>
          <a:p>
            <a:pPr marL="0" indent="0" algn="r">
              <a:buNone/>
            </a:pPr>
            <a:r>
              <a:rPr lang="fa-IR" sz="2000" b="1" dirty="0"/>
              <a:t>سازمان دهی بر اساس رشته های علمی :</a:t>
            </a:r>
          </a:p>
          <a:p>
            <a:pPr marL="824087" lvl="2" indent="0" algn="r">
              <a:buNone/>
            </a:pPr>
            <a:r>
              <a:rPr lang="fa-IR" sz="2000" b="1" dirty="0"/>
              <a:t>رایج ترین شیوه سازمان دهی محتواست . دروسی مانند فیزیک، شیمی، ریاضیات و...</a:t>
            </a:r>
          </a:p>
          <a:p>
            <a:pPr marL="0" indent="0" algn="r">
              <a:buNone/>
            </a:pPr>
            <a:r>
              <a:rPr lang="fa-IR" sz="2000" b="1" dirty="0"/>
              <a:t>روشهای سازمان دهی  تلفیقی:</a:t>
            </a:r>
          </a:p>
          <a:p>
            <a:pPr marL="156472" indent="0" algn="r">
              <a:buNone/>
            </a:pPr>
            <a:r>
              <a:rPr lang="fa-IR" sz="2000" b="1" dirty="0"/>
              <a:t>1- موازی سازی رشته ها : در آن دو یا چند رشته با یکدیگر هماهنگ ومرتبط می شوند در این شیوه آنچه در یک رشته یاد گرفته میشود با یادگیری هماهنگ در رشته ی دیگر تقویت میشود.</a:t>
            </a:r>
          </a:p>
          <a:p>
            <a:pPr marL="156472" indent="0" algn="r">
              <a:buNone/>
            </a:pPr>
            <a:endParaRPr lang="fa-IR" sz="2000" b="1" dirty="0"/>
          </a:p>
          <a:p>
            <a:pPr marL="156472" indent="0" algn="r">
              <a:buNone/>
            </a:pPr>
            <a:endParaRPr lang="fa-IR" sz="2000" b="1" dirty="0"/>
          </a:p>
          <a:p>
            <a:pPr marL="156472" indent="0" algn="r">
              <a:buNone/>
            </a:pPr>
            <a:endParaRPr lang="fa-IR" sz="2000" b="1" dirty="0"/>
          </a:p>
          <a:p>
            <a:pPr marL="156472" indent="0" algn="r">
              <a:buNone/>
            </a:pPr>
            <a:r>
              <a:rPr lang="fa-IR" sz="2000" b="1" dirty="0"/>
              <a:t>این سازماندهی به دو صورت امکان پذیر است :</a:t>
            </a:r>
          </a:p>
          <a:p>
            <a:pPr marL="156472" indent="0" algn="r">
              <a:buNone/>
            </a:pPr>
            <a:r>
              <a:rPr lang="fa-IR" sz="2000" b="1" dirty="0"/>
              <a:t>1-1- محتوای یک درس در خدمت یادگیری بهتر وآسان تر محتوای درس دیگر قرار گیرد.</a:t>
            </a:r>
          </a:p>
          <a:p>
            <a:pPr marL="156472" indent="0" algn="r">
              <a:buNone/>
            </a:pPr>
            <a:r>
              <a:rPr lang="fa-IR" sz="2000" b="1" dirty="0"/>
              <a:t>2-1- محتوای دروس مختلفی که یک محور مشترک دارند  در یک سال تحصیلی آموزش داده شود.</a:t>
            </a:r>
          </a:p>
          <a:p>
            <a:pPr marL="156472" indent="0" algn="r">
              <a:buNone/>
            </a:pPr>
            <a:endParaRPr lang="fa-IR" sz="2000" b="1" dirty="0"/>
          </a:p>
          <a:p>
            <a:pPr marL="156472" indent="0" algn="r">
              <a:buNone/>
            </a:pPr>
            <a:endParaRPr lang="fa-IR" sz="2000" b="1" dirty="0"/>
          </a:p>
          <a:p>
            <a:pPr marL="156472" indent="0" algn="r">
              <a:buNone/>
            </a:pPr>
            <a:endParaRPr lang="fa-IR" sz="2000" b="1" dirty="0"/>
          </a:p>
          <a:p>
            <a:pPr marL="156472" indent="0" algn="r">
              <a:buNone/>
            </a:pPr>
            <a:endParaRPr lang="fa-IR" sz="2000" b="1" dirty="0"/>
          </a:p>
        </p:txBody>
      </p:sp>
      <p:sp>
        <p:nvSpPr>
          <p:cNvPr id="14" name="Hexagon 13"/>
          <p:cNvSpPr/>
          <p:nvPr/>
        </p:nvSpPr>
        <p:spPr>
          <a:xfrm rot="5400000">
            <a:off x="3210013" y="3702138"/>
            <a:ext cx="952906" cy="1796467"/>
          </a:xfrm>
          <a:prstGeom prst="hexagon">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lIns="104315" tIns="52157" rIns="104315" bIns="52157" rtlCol="1" anchor="ctr"/>
          <a:lstStyle/>
          <a:p>
            <a:pPr algn="ctr"/>
            <a:r>
              <a:rPr lang="fa-IR" dirty="0" smtClean="0"/>
              <a:t>ادببات ایران</a:t>
            </a:r>
            <a:endParaRPr lang="fa-IR" dirty="0"/>
          </a:p>
        </p:txBody>
      </p:sp>
      <p:sp>
        <p:nvSpPr>
          <p:cNvPr id="15" name="Hexagon 14"/>
          <p:cNvSpPr/>
          <p:nvPr/>
        </p:nvSpPr>
        <p:spPr>
          <a:xfrm rot="5400000">
            <a:off x="4982528" y="3702138"/>
            <a:ext cx="952906" cy="1796467"/>
          </a:xfrm>
          <a:prstGeom prst="hexagon">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lIns="104315" tIns="52157" rIns="104315" bIns="52157" rtlCol="1" anchor="ctr"/>
          <a:lstStyle/>
          <a:p>
            <a:pPr algn="ctr"/>
            <a:r>
              <a:rPr lang="fa-IR" dirty="0" smtClean="0"/>
              <a:t>تاریخ ایران</a:t>
            </a:r>
            <a:endParaRPr lang="fa-IR" dirty="0"/>
          </a:p>
        </p:txBody>
      </p:sp>
    </p:spTree>
    <p:extLst>
      <p:ext uri="{BB962C8B-B14F-4D97-AF65-F5344CB8AC3E}">
        <p14:creationId xmlns:p14="http://schemas.microsoft.com/office/powerpoint/2010/main" val="380092714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70" y="302865"/>
            <a:ext cx="9384030" cy="2525654"/>
          </a:xfrm>
        </p:spPr>
        <p:txBody>
          <a:bodyPr>
            <a:noAutofit/>
          </a:bodyPr>
          <a:lstStyle/>
          <a:p>
            <a:pPr algn="r"/>
            <a:r>
              <a:rPr lang="fa-IR" sz="2700" dirty="0">
                <a:solidFill>
                  <a:schemeClr val="tx1"/>
                </a:solidFill>
              </a:rPr>
              <a:t>2-چند رشته ای: یک موضوع درسی از طریق چند رشته آموزش داده می شود .یک موضوع یا مساله به طور همه جانبه  بررسی می شود. همچنین موضوع یا مساله مورد مطالعه از واقعیتهای زندگی گرفته می شود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08521"/>
              </p:ext>
            </p:extLst>
          </p:nvPr>
        </p:nvGraphicFramePr>
        <p:xfrm>
          <a:off x="1536700" y="2714625"/>
          <a:ext cx="7971819" cy="3823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371144"/>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70" y="302865"/>
            <a:ext cx="9460230" cy="2168315"/>
          </a:xfrm>
        </p:spPr>
        <p:txBody>
          <a:bodyPr>
            <a:noAutofit/>
          </a:bodyPr>
          <a:lstStyle/>
          <a:p>
            <a:pPr algn="r"/>
            <a:r>
              <a:rPr lang="fa-IR" sz="2300" dirty="0">
                <a:solidFill>
                  <a:schemeClr val="tx1"/>
                </a:solidFill>
              </a:rPr>
              <a:t>3-بین رشته ای :واحدها یا دروس ،با هم ترکیب می شوند وعناوین درسی جدید بوجود می آورند .به عبارت دیگر استقلال رشته ها از بین می رود وبرای مطالعه هر موضوع  یا مساله ای روشهای مطالعه  هر کدام از رشته های علمی به کار گرفته می شوند.</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6726251"/>
              </p:ext>
            </p:extLst>
          </p:nvPr>
        </p:nvGraphicFramePr>
        <p:xfrm>
          <a:off x="1569922" y="2686732"/>
          <a:ext cx="8196378" cy="3990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817257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286149"/>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روش سازماندهی عمودی محتوا</a:t>
            </a:r>
          </a:p>
        </p:txBody>
      </p:sp>
      <p:sp>
        <p:nvSpPr>
          <p:cNvPr id="3" name="Content Placeholder 2"/>
          <p:cNvSpPr>
            <a:spLocks noGrp="1"/>
          </p:cNvSpPr>
          <p:nvPr>
            <p:ph idx="1"/>
          </p:nvPr>
        </p:nvSpPr>
        <p:spPr>
          <a:xfrm>
            <a:off x="1003300" y="1571625"/>
            <a:ext cx="8763000" cy="3799066"/>
          </a:xfrm>
        </p:spPr>
        <p:txBody>
          <a:bodyPr>
            <a:noAutofit/>
          </a:bodyPr>
          <a:lstStyle/>
          <a:p>
            <a:pPr marL="0" indent="0" algn="ctr">
              <a:buNone/>
            </a:pPr>
            <a:r>
              <a:rPr lang="fa-IR" sz="2400" b="1" dirty="0"/>
              <a:t>از کل به جزء:</a:t>
            </a:r>
          </a:p>
          <a:p>
            <a:pPr marL="824087" lvl="2" indent="0" algn="r">
              <a:buNone/>
            </a:pPr>
            <a:r>
              <a:rPr lang="fa-IR" sz="1800" b="1" dirty="0"/>
              <a:t>جامع ترین وکلی ترین مفهوم در راس قرار می گیرد ومفاهیم جزئی تر در سطوح پائین تر سلسله مراتب قرار میگیرند .</a:t>
            </a:r>
          </a:p>
          <a:p>
            <a:pPr marL="0" indent="0" algn="ctr">
              <a:buNone/>
            </a:pPr>
            <a:r>
              <a:rPr lang="fa-IR" sz="2400" b="1" dirty="0"/>
              <a:t>از جزء به کل :</a:t>
            </a:r>
          </a:p>
          <a:p>
            <a:pPr marL="824087" lvl="2" indent="0" algn="r">
              <a:buNone/>
            </a:pPr>
            <a:r>
              <a:rPr lang="fa-IR" sz="1800" b="1" dirty="0"/>
              <a:t>ابتداء مفاهیم جزئی تر و به تدریج مفاهیم کلی تر که شمول آنها بیشتر است آموزش داده میشود .</a:t>
            </a:r>
          </a:p>
          <a:p>
            <a:pPr marL="0" indent="0" algn="ctr">
              <a:buNone/>
            </a:pPr>
            <a:r>
              <a:rPr lang="fa-IR" sz="2400" b="1" dirty="0"/>
              <a:t>مارپیچی:</a:t>
            </a:r>
          </a:p>
          <a:p>
            <a:pPr marL="824087" lvl="2" indent="0" algn="r">
              <a:buNone/>
            </a:pPr>
            <a:r>
              <a:rPr lang="fa-IR" sz="2000" b="1" dirty="0"/>
              <a:t> </a:t>
            </a:r>
            <a:r>
              <a:rPr lang="fa-IR" sz="1800" b="1" dirty="0"/>
              <a:t>برخی از مفاهیم وموضوعات اساسی به تدریج در برنامه درسی عرضه میشوند بدون اینکه همه زمینه های یادگیری بطور کامل ومنظم تکرار شوند.</a:t>
            </a:r>
          </a:p>
          <a:p>
            <a:pPr marL="0" indent="0" algn="ctr">
              <a:buNone/>
            </a:pPr>
            <a:r>
              <a:rPr lang="fa-IR" sz="2400" b="1" dirty="0"/>
              <a:t>از اطلاعات تا تعمیم (تفکر استقرایی):</a:t>
            </a:r>
          </a:p>
          <a:p>
            <a:pPr marL="824087" lvl="2" indent="0" algn="r">
              <a:buNone/>
            </a:pPr>
            <a:r>
              <a:rPr lang="fa-IR" sz="1800" b="1" dirty="0"/>
              <a:t>محتوای از قبل تهیه شده ای برای آموزش عرضه نمی شود بلکه معلم فعالیتهایی برای فراگیران تعیین میکند تا آنها با انجام دادن این فعالیتها به آگاهیهای مورد نظر دست یابند .</a:t>
            </a:r>
          </a:p>
          <a:p>
            <a:pPr marL="0" indent="0" algn="ctr">
              <a:buNone/>
            </a:pPr>
            <a:r>
              <a:rPr lang="fa-IR" sz="2400" b="1" dirty="0"/>
              <a:t>توسعه تدریجی مفاهیم :</a:t>
            </a:r>
          </a:p>
          <a:p>
            <a:pPr marL="824087" lvl="2" indent="0" algn="r">
              <a:buNone/>
            </a:pPr>
            <a:r>
              <a:rPr lang="fa-IR" sz="1800" b="1" dirty="0"/>
              <a:t>چند مفهوم اساسی تعیین وبه تدریج در محیط های مختلف از نزدیکترین تا دورترین محیط مطرح میشوند.</a:t>
            </a:r>
          </a:p>
        </p:txBody>
      </p:sp>
    </p:spTree>
    <p:extLst>
      <p:ext uri="{BB962C8B-B14F-4D97-AF65-F5344CB8AC3E}">
        <p14:creationId xmlns:p14="http://schemas.microsoft.com/office/powerpoint/2010/main" val="396531480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جایگاه برنامه ریزی در تعلیم و تربیت</a:t>
            </a:r>
          </a:p>
        </p:txBody>
      </p:sp>
      <p:sp>
        <p:nvSpPr>
          <p:cNvPr id="4" name="Content Placeholder 3"/>
          <p:cNvSpPr>
            <a:spLocks noGrp="1"/>
          </p:cNvSpPr>
          <p:nvPr>
            <p:ph idx="1"/>
          </p:nvPr>
        </p:nvSpPr>
        <p:spPr/>
        <p:txBody>
          <a:bodyPr/>
          <a:lstStyle/>
          <a:p>
            <a:pPr marL="156472" indent="0" algn="ctr">
              <a:buNone/>
            </a:pPr>
            <a:endParaRPr lang="fa-IR" sz="2700" b="1" dirty="0"/>
          </a:p>
          <a:p>
            <a:pPr marL="156472" indent="0" algn="ctr">
              <a:buNone/>
            </a:pPr>
            <a:endParaRPr lang="fa-IR" sz="2700" b="1" dirty="0"/>
          </a:p>
          <a:p>
            <a:pPr marL="156472" indent="0" algn="ctr">
              <a:buNone/>
            </a:pPr>
            <a:r>
              <a:rPr lang="fa-IR" sz="2700" b="1" dirty="0"/>
              <a:t>تعلیم و تربیت را باید فرایندی منظم ومستمر در نظر بگیریم که هدف آن هدایت و رشد همه جانبه ی شخصیت فراگیران در جهت شکوفایی استعدادهایشان است.</a:t>
            </a:r>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a:p>
            <a:pPr algn="ctr"/>
            <a:endParaRPr lang="fa-IR" dirty="0" smtClean="0"/>
          </a:p>
          <a:p>
            <a:pPr algn="ctr"/>
            <a:endParaRPr lang="fa-IR" dirty="0"/>
          </a:p>
        </p:txBody>
      </p:sp>
    </p:spTree>
    <p:extLst>
      <p:ext uri="{BB962C8B-B14F-4D97-AF65-F5344CB8AC3E}">
        <p14:creationId xmlns:p14="http://schemas.microsoft.com/office/powerpoint/2010/main" val="365797756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39" y="733425"/>
            <a:ext cx="9624060" cy="1260475"/>
          </a:xfrm>
        </p:spPr>
        <p:txBody>
          <a:bodyPr>
            <a:normAutofit fontScale="90000"/>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انتخاب روشهای تدریس</a:t>
            </a:r>
            <a:b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br>
            <a:endPar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endParaRPr>
          </a:p>
        </p:txBody>
      </p:sp>
      <p:sp>
        <p:nvSpPr>
          <p:cNvPr id="3" name="Content Placeholder 2"/>
          <p:cNvSpPr>
            <a:spLocks noGrp="1"/>
          </p:cNvSpPr>
          <p:nvPr>
            <p:ph idx="1"/>
          </p:nvPr>
        </p:nvSpPr>
        <p:spPr>
          <a:xfrm>
            <a:off x="1376278" y="1506359"/>
            <a:ext cx="8161422" cy="3799066"/>
          </a:xfrm>
        </p:spPr>
        <p:txBody>
          <a:bodyPr>
            <a:noAutofit/>
          </a:bodyPr>
          <a:lstStyle/>
          <a:p>
            <a:pPr marL="156472" indent="0" algn="ctr">
              <a:buNone/>
            </a:pPr>
            <a:r>
              <a:rPr lang="fa-IR" sz="2000" b="1" dirty="0"/>
              <a:t>اصول انتخاب روش</a:t>
            </a:r>
            <a:r>
              <a:rPr lang="fa-IR" sz="2000" b="1" dirty="0" smtClean="0"/>
              <a:t>:</a:t>
            </a:r>
            <a:endParaRPr lang="fa-IR" sz="1800" b="1" dirty="0"/>
          </a:p>
          <a:p>
            <a:pPr marL="0" indent="0" algn="r">
              <a:lnSpc>
                <a:spcPct val="110000"/>
              </a:lnSpc>
              <a:spcBef>
                <a:spcPts val="0"/>
              </a:spcBef>
              <a:spcAft>
                <a:spcPts val="0"/>
              </a:spcAft>
              <a:buNone/>
            </a:pPr>
            <a:r>
              <a:rPr lang="fa-IR" sz="2000" b="1" dirty="0"/>
              <a:t>تناسب باهدف </a:t>
            </a:r>
          </a:p>
          <a:p>
            <a:pPr marL="0" indent="0" algn="r">
              <a:lnSpc>
                <a:spcPct val="110000"/>
              </a:lnSpc>
              <a:spcBef>
                <a:spcPts val="0"/>
              </a:spcBef>
              <a:spcAft>
                <a:spcPts val="0"/>
              </a:spcAft>
              <a:buNone/>
            </a:pPr>
            <a:r>
              <a:rPr lang="fa-IR" sz="2000" b="1" dirty="0"/>
              <a:t>تناسب بامحتوا</a:t>
            </a:r>
          </a:p>
          <a:p>
            <a:pPr marL="0" indent="0" algn="r">
              <a:lnSpc>
                <a:spcPct val="110000"/>
              </a:lnSpc>
              <a:spcBef>
                <a:spcPts val="0"/>
              </a:spcBef>
              <a:spcAft>
                <a:spcPts val="0"/>
              </a:spcAft>
              <a:buNone/>
            </a:pPr>
            <a:r>
              <a:rPr lang="fa-IR" sz="2000" b="1" dirty="0"/>
              <a:t>تناسب با اصول یادگیری </a:t>
            </a:r>
          </a:p>
          <a:p>
            <a:pPr marL="0" indent="0" algn="r">
              <a:lnSpc>
                <a:spcPct val="110000"/>
              </a:lnSpc>
              <a:spcBef>
                <a:spcPts val="0"/>
              </a:spcBef>
              <a:spcAft>
                <a:spcPts val="0"/>
              </a:spcAft>
              <a:buNone/>
            </a:pPr>
            <a:r>
              <a:rPr lang="fa-IR" sz="2000" b="1" dirty="0"/>
              <a:t>تناسب با محدودیتها وتواناییها</a:t>
            </a:r>
          </a:p>
          <a:p>
            <a:pPr marL="0" indent="0" algn="r">
              <a:lnSpc>
                <a:spcPct val="110000"/>
              </a:lnSpc>
              <a:spcBef>
                <a:spcPts val="0"/>
              </a:spcBef>
              <a:spcAft>
                <a:spcPts val="0"/>
              </a:spcAft>
              <a:buNone/>
            </a:pPr>
            <a:r>
              <a:rPr lang="fa-IR" sz="2000" b="1" dirty="0"/>
              <a:t>تناسب با نظام ارزشی</a:t>
            </a:r>
          </a:p>
          <a:p>
            <a:pPr marL="0" indent="0" algn="r">
              <a:lnSpc>
                <a:spcPct val="110000"/>
              </a:lnSpc>
              <a:spcBef>
                <a:spcPts val="0"/>
              </a:spcBef>
              <a:spcAft>
                <a:spcPts val="0"/>
              </a:spcAft>
              <a:buNone/>
            </a:pPr>
            <a:r>
              <a:rPr lang="fa-IR" sz="2000" b="1" dirty="0"/>
              <a:t>تناسب با علایق دانش آموز</a:t>
            </a:r>
          </a:p>
          <a:p>
            <a:pPr marL="0" indent="0" algn="r">
              <a:lnSpc>
                <a:spcPct val="110000"/>
              </a:lnSpc>
              <a:spcBef>
                <a:spcPts val="0"/>
              </a:spcBef>
              <a:spcAft>
                <a:spcPts val="0"/>
              </a:spcAft>
              <a:buNone/>
            </a:pPr>
            <a:r>
              <a:rPr lang="fa-IR" sz="2000" b="1" dirty="0"/>
              <a:t>تناسب با زمان آموزش </a:t>
            </a:r>
          </a:p>
          <a:p>
            <a:pPr marL="0" indent="0" algn="r">
              <a:lnSpc>
                <a:spcPct val="110000"/>
              </a:lnSpc>
              <a:spcBef>
                <a:spcPts val="0"/>
              </a:spcBef>
              <a:spcAft>
                <a:spcPts val="0"/>
              </a:spcAft>
              <a:buNone/>
            </a:pPr>
            <a:r>
              <a:rPr lang="fa-IR" sz="2000" b="1" dirty="0"/>
              <a:t>فعال سازی یادگیرنده</a:t>
            </a:r>
          </a:p>
          <a:p>
            <a:pPr marL="0" indent="0" algn="r">
              <a:lnSpc>
                <a:spcPct val="110000"/>
              </a:lnSpc>
              <a:spcBef>
                <a:spcPts val="0"/>
              </a:spcBef>
              <a:spcAft>
                <a:spcPts val="0"/>
              </a:spcAft>
              <a:buNone/>
            </a:pPr>
            <a:r>
              <a:rPr lang="fa-IR" sz="2000" b="1" dirty="0"/>
              <a:t>تلفیق آموزش وپرورش</a:t>
            </a:r>
          </a:p>
          <a:p>
            <a:pPr marL="0" indent="0" algn="r">
              <a:lnSpc>
                <a:spcPct val="110000"/>
              </a:lnSpc>
              <a:spcBef>
                <a:spcPts val="0"/>
              </a:spcBef>
              <a:spcAft>
                <a:spcPts val="0"/>
              </a:spcAft>
              <a:buNone/>
            </a:pPr>
            <a:r>
              <a:rPr lang="fa-IR" sz="2000" b="1" dirty="0"/>
              <a:t>بسیج همه قوای درون</a:t>
            </a:r>
          </a:p>
          <a:p>
            <a:pPr marL="0" indent="0" algn="r">
              <a:lnSpc>
                <a:spcPct val="110000"/>
              </a:lnSpc>
              <a:spcBef>
                <a:spcPts val="0"/>
              </a:spcBef>
              <a:spcAft>
                <a:spcPts val="0"/>
              </a:spcAft>
              <a:buNone/>
            </a:pPr>
            <a:r>
              <a:rPr lang="fa-IR" sz="2000" b="1" dirty="0"/>
              <a:t>فرصتهای متنوع یادگیری</a:t>
            </a:r>
          </a:p>
          <a:p>
            <a:pPr marL="0" indent="0" algn="r">
              <a:lnSpc>
                <a:spcPct val="110000"/>
              </a:lnSpc>
              <a:spcBef>
                <a:spcPts val="0"/>
              </a:spcBef>
              <a:spcAft>
                <a:spcPts val="0"/>
              </a:spcAft>
              <a:buNone/>
            </a:pPr>
            <a:r>
              <a:rPr lang="fa-IR" sz="2000" b="1" dirty="0"/>
              <a:t>توازن ابعاد یادگیری</a:t>
            </a:r>
          </a:p>
          <a:p>
            <a:pPr marL="0" indent="0" algn="r">
              <a:lnSpc>
                <a:spcPct val="110000"/>
              </a:lnSpc>
              <a:spcBef>
                <a:spcPts val="0"/>
              </a:spcBef>
              <a:spcAft>
                <a:spcPts val="0"/>
              </a:spcAft>
              <a:buNone/>
            </a:pPr>
            <a:r>
              <a:rPr lang="fa-IR" sz="2000" b="1" dirty="0"/>
              <a:t>انعطاف در شرایط مختلف</a:t>
            </a:r>
          </a:p>
          <a:p>
            <a:pPr marL="0" indent="0" algn="r">
              <a:lnSpc>
                <a:spcPct val="110000"/>
              </a:lnSpc>
              <a:spcBef>
                <a:spcPts val="0"/>
              </a:spcBef>
              <a:spcAft>
                <a:spcPts val="0"/>
              </a:spcAft>
              <a:buNone/>
            </a:pPr>
            <a:r>
              <a:rPr lang="fa-IR" sz="2000" b="1" dirty="0"/>
              <a:t>ترکیب روشها</a:t>
            </a:r>
          </a:p>
        </p:txBody>
      </p:sp>
    </p:spTree>
    <p:extLst>
      <p:ext uri="{BB962C8B-B14F-4D97-AF65-F5344CB8AC3E}">
        <p14:creationId xmlns:p14="http://schemas.microsoft.com/office/powerpoint/2010/main" val="1841375114"/>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تدریس </a:t>
            </a:r>
          </a:p>
        </p:txBody>
      </p:sp>
      <p:sp>
        <p:nvSpPr>
          <p:cNvPr id="3" name="Content Placeholder 2"/>
          <p:cNvSpPr>
            <a:spLocks noGrp="1"/>
          </p:cNvSpPr>
          <p:nvPr>
            <p:ph idx="1"/>
          </p:nvPr>
        </p:nvSpPr>
        <p:spPr>
          <a:xfrm>
            <a:off x="1376278" y="2725559"/>
            <a:ext cx="7950744" cy="3799066"/>
          </a:xfrm>
        </p:spPr>
        <p:txBody>
          <a:bodyPr>
            <a:normAutofit fontScale="85000" lnSpcReduction="20000"/>
          </a:bodyPr>
          <a:lstStyle/>
          <a:p>
            <a:pPr marL="0" indent="0" algn="r">
              <a:buNone/>
            </a:pPr>
            <a:r>
              <a:rPr lang="fa-IR" sz="2700" b="1" dirty="0"/>
              <a:t>الگوی پیش سازمان دهنده :</a:t>
            </a:r>
          </a:p>
          <a:p>
            <a:pPr marL="521574" lvl="1" indent="0" algn="r">
              <a:buNone/>
            </a:pPr>
            <a:endParaRPr lang="fa-IR" sz="2300" b="1" dirty="0"/>
          </a:p>
          <a:p>
            <a:pPr marL="521574" lvl="1" indent="0" algn="r">
              <a:buNone/>
            </a:pPr>
            <a:r>
              <a:rPr lang="fa-IR" sz="2300" b="1" dirty="0"/>
              <a:t>سازمان دهنده مطلبی متمایز وکلی تر از مطالب خود درس است وذهن فراگیر را برای جذب مطلب جدید آماده میکند  بنابراین پیش سازماندهنده باید انتزاعی تر و وسیع تر از یادگیری جدید باشد .</a:t>
            </a:r>
          </a:p>
          <a:p>
            <a:pPr marL="0" indent="0" algn="r">
              <a:buNone/>
            </a:pPr>
            <a:endParaRPr lang="fa-IR" sz="2700" b="1" dirty="0"/>
          </a:p>
          <a:p>
            <a:pPr marL="156472" indent="0" algn="r">
              <a:buNone/>
            </a:pPr>
            <a:r>
              <a:rPr lang="fa-IR" sz="2700" b="1" dirty="0"/>
              <a:t>    مراحل تدریس:</a:t>
            </a:r>
          </a:p>
          <a:p>
            <a:pPr marL="521574" lvl="1" indent="0" algn="r">
              <a:buNone/>
            </a:pPr>
            <a:r>
              <a:rPr lang="fa-IR" sz="2300" b="1" dirty="0"/>
              <a:t>ارائه پیش سازمان دهنده </a:t>
            </a:r>
          </a:p>
          <a:p>
            <a:pPr marL="521574" lvl="1" indent="0" algn="r">
              <a:buNone/>
            </a:pPr>
            <a:r>
              <a:rPr lang="fa-IR" sz="2300" b="1" dirty="0"/>
              <a:t>ارائه مطلب اصلی </a:t>
            </a:r>
          </a:p>
          <a:p>
            <a:pPr marL="521574" lvl="1" indent="0" algn="r">
              <a:buNone/>
            </a:pPr>
            <a:r>
              <a:rPr lang="fa-IR" sz="2300" b="1" dirty="0"/>
              <a:t>تحکیم سازمان شناخت </a:t>
            </a:r>
          </a:p>
        </p:txBody>
      </p:sp>
    </p:spTree>
    <p:extLst>
      <p:ext uri="{BB962C8B-B14F-4D97-AF65-F5344CB8AC3E}">
        <p14:creationId xmlns:p14="http://schemas.microsoft.com/office/powerpoint/2010/main" val="88318603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6278" y="2257425"/>
            <a:ext cx="7950744" cy="3799066"/>
          </a:xfrm>
        </p:spPr>
        <p:txBody>
          <a:bodyPr>
            <a:noAutofit/>
          </a:bodyPr>
          <a:lstStyle/>
          <a:p>
            <a:pPr marL="0" indent="0" algn="r">
              <a:buNone/>
            </a:pPr>
            <a:r>
              <a:rPr lang="fa-IR" sz="1800" b="1" dirty="0"/>
              <a:t> الگوی کسب مفهوم :</a:t>
            </a:r>
          </a:p>
          <a:p>
            <a:pPr marL="0" indent="0" algn="r">
              <a:buNone/>
            </a:pPr>
            <a:endParaRPr lang="fa-IR" sz="1800" b="1" dirty="0"/>
          </a:p>
          <a:p>
            <a:pPr marL="521574" lvl="1" indent="0" algn="r">
              <a:buNone/>
            </a:pPr>
            <a:r>
              <a:rPr lang="fa-IR" sz="1800" b="1" dirty="0"/>
              <a:t>کسب مفهوم عبارت است از جستجو وفهرست خواصی که از آن برای تمیز مثال ها از غیر مثال ها ی طبقات استفاده میشود . این الگو از دانش آموز می خواهد مثال هایی از یک مفهوم را که دارای خواص آن مفهوم اند با مثال هایی که فاقد آن خواص اند مقایسه کند وبه یک مفهوم برسد .</a:t>
            </a:r>
          </a:p>
          <a:p>
            <a:pPr marL="0" indent="0" algn="r">
              <a:buNone/>
            </a:pPr>
            <a:endParaRPr lang="fa-IR" sz="1800" b="1" dirty="0"/>
          </a:p>
          <a:p>
            <a:pPr marL="156472" indent="0" algn="r">
              <a:buNone/>
            </a:pPr>
            <a:r>
              <a:rPr lang="fa-IR" sz="1800" b="1" dirty="0"/>
              <a:t>     مراحل تدریس:</a:t>
            </a:r>
          </a:p>
          <a:p>
            <a:pPr marL="504200" lvl="1" indent="0" algn="r">
              <a:buNone/>
            </a:pPr>
            <a:r>
              <a:rPr lang="fa-IR" sz="1800" b="1" dirty="0"/>
              <a:t>تعیین هدفهای آموزشی </a:t>
            </a:r>
          </a:p>
          <a:p>
            <a:pPr marL="504200" lvl="1" indent="0" algn="r">
              <a:buNone/>
            </a:pPr>
            <a:r>
              <a:rPr lang="fa-IR" sz="1800" b="1" dirty="0"/>
              <a:t>تعیین صفات بارز مفهوم</a:t>
            </a:r>
          </a:p>
          <a:p>
            <a:pPr marL="504200" lvl="1" indent="0" algn="r">
              <a:buNone/>
            </a:pPr>
            <a:r>
              <a:rPr lang="fa-IR" sz="1800" b="1" dirty="0"/>
              <a:t>توصیف بعضی کلمات وعبارات پیش نیاز مفهوم </a:t>
            </a:r>
          </a:p>
          <a:p>
            <a:pPr marL="504200" lvl="1" indent="0" algn="r">
              <a:buNone/>
            </a:pPr>
            <a:r>
              <a:rPr lang="fa-IR" sz="1800" b="1" dirty="0"/>
              <a:t>در اختیار دانش آموز قرار دادن مصداقهای مثبت و منفی</a:t>
            </a:r>
          </a:p>
          <a:p>
            <a:pPr marL="504200" lvl="1" indent="0" algn="r">
              <a:buNone/>
            </a:pPr>
            <a:r>
              <a:rPr lang="fa-IR" sz="1800" b="1" dirty="0"/>
              <a:t>تحکیم شناخت مفهوم با فعالیت بیشتر یادگیرنده.</a:t>
            </a:r>
          </a:p>
        </p:txBody>
      </p:sp>
      <p:sp>
        <p:nvSpPr>
          <p:cNvPr id="4" name="Title 1"/>
          <p:cNvSpPr>
            <a:spLocks noGrp="1"/>
          </p:cNvSpPr>
          <p:nvPr>
            <p:ph type="title"/>
          </p:nvPr>
        </p:nvSpPr>
        <p:spPr>
          <a:xfrm>
            <a:off x="1376279" y="6572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تدریس </a:t>
            </a:r>
          </a:p>
        </p:txBody>
      </p:sp>
    </p:spTree>
    <p:extLst>
      <p:ext uri="{BB962C8B-B14F-4D97-AF65-F5344CB8AC3E}">
        <p14:creationId xmlns:p14="http://schemas.microsoft.com/office/powerpoint/2010/main" val="242475875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lgn="r">
              <a:buNone/>
            </a:pPr>
            <a:r>
              <a:rPr lang="fa-IR" sz="2700" b="1" dirty="0"/>
              <a:t>الگوی کاوشگری :</a:t>
            </a:r>
          </a:p>
          <a:p>
            <a:pPr marL="521574" lvl="1" indent="0" algn="r">
              <a:buNone/>
            </a:pPr>
            <a:endParaRPr lang="fa-IR" b="1" dirty="0" smtClean="0"/>
          </a:p>
          <a:p>
            <a:pPr marL="521574" lvl="1" indent="0" algn="r">
              <a:buNone/>
            </a:pPr>
            <a:r>
              <a:rPr lang="fa-IR" sz="2300" b="1" dirty="0"/>
              <a:t>این الگو برای ایجاد وتقویت تفکر علمی در فراگیران بوجود آمده است. آموزش کاوشگری با معرفی یک حادثه شگفت انگیز به شاگردان شروع می شود .</a:t>
            </a:r>
          </a:p>
          <a:p>
            <a:pPr marL="0" indent="0" algn="r">
              <a:buNone/>
            </a:pPr>
            <a:endParaRPr lang="fa-IR" sz="2300" b="1" dirty="0"/>
          </a:p>
          <a:p>
            <a:pPr marL="156472" indent="0" algn="r">
              <a:buNone/>
            </a:pPr>
            <a:r>
              <a:rPr lang="fa-IR" sz="2700" b="1" dirty="0"/>
              <a:t>     مراحل تدریس :</a:t>
            </a:r>
          </a:p>
          <a:p>
            <a:pPr marL="0" indent="0" algn="r">
              <a:buNone/>
            </a:pPr>
            <a:r>
              <a:rPr lang="fa-IR" sz="2300" b="1" dirty="0"/>
              <a:t>مواجهه با مساله </a:t>
            </a:r>
          </a:p>
          <a:p>
            <a:pPr marL="0" indent="0" algn="r">
              <a:buNone/>
            </a:pPr>
            <a:r>
              <a:rPr lang="fa-IR" sz="2300" b="1" dirty="0"/>
              <a:t>گرد آوری داده ها : شناخت رویداد </a:t>
            </a:r>
          </a:p>
          <a:p>
            <a:pPr marL="0" indent="0" algn="r">
              <a:buNone/>
            </a:pPr>
            <a:r>
              <a:rPr lang="fa-IR" sz="2300" b="1" dirty="0"/>
              <a:t>گرد آوری داده ها : آزمایشگری ، سازماندهی به توضیح یا ضابطه </a:t>
            </a:r>
          </a:p>
          <a:p>
            <a:pPr marL="0" indent="0" algn="r">
              <a:buNone/>
            </a:pPr>
            <a:r>
              <a:rPr lang="fa-IR" sz="2300" b="1" dirty="0"/>
              <a:t>تحلیل راهبرد کاوشگری وتوسعه موثر ترین آنها.</a:t>
            </a:r>
          </a:p>
        </p:txBody>
      </p:sp>
      <p:sp>
        <p:nvSpPr>
          <p:cNvPr id="4"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الگوهای تدریس </a:t>
            </a:r>
          </a:p>
        </p:txBody>
      </p:sp>
    </p:spTree>
    <p:extLst>
      <p:ext uri="{BB962C8B-B14F-4D97-AF65-F5344CB8AC3E}">
        <p14:creationId xmlns:p14="http://schemas.microsoft.com/office/powerpoint/2010/main" val="6126258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طراحی وتولید کتاب درسی </a:t>
            </a:r>
          </a:p>
        </p:txBody>
      </p:sp>
      <p:sp>
        <p:nvSpPr>
          <p:cNvPr id="3" name="Content Placeholder 2"/>
          <p:cNvSpPr>
            <a:spLocks noGrp="1"/>
          </p:cNvSpPr>
          <p:nvPr>
            <p:ph idx="1"/>
          </p:nvPr>
        </p:nvSpPr>
        <p:spPr/>
        <p:txBody>
          <a:bodyPr>
            <a:normAutofit fontScale="92500" lnSpcReduction="10000"/>
          </a:bodyPr>
          <a:lstStyle/>
          <a:p>
            <a:pPr marL="156472" indent="0" algn="r">
              <a:buNone/>
            </a:pPr>
            <a:r>
              <a:rPr lang="fa-IR" sz="2700" b="1" dirty="0"/>
              <a:t>هر کتاب درسی سه قسمت مقدماتی ،پیکره وپایانی را شامل می شود .</a:t>
            </a:r>
          </a:p>
          <a:p>
            <a:pPr marL="0" indent="0" algn="r">
              <a:buNone/>
            </a:pPr>
            <a:endParaRPr lang="fa-IR" sz="2700" b="1" dirty="0"/>
          </a:p>
          <a:p>
            <a:pPr marL="0" indent="0" algn="r">
              <a:buNone/>
            </a:pPr>
            <a:r>
              <a:rPr lang="fa-IR" sz="2700" b="1" dirty="0"/>
              <a:t>بخش مقدماتی:</a:t>
            </a:r>
          </a:p>
          <a:p>
            <a:pPr marL="521574" lvl="1" indent="0" algn="r">
              <a:buNone/>
            </a:pPr>
            <a:r>
              <a:rPr lang="fa-IR" sz="2300" b="1" dirty="0"/>
              <a:t>مقدمات کتاب : </a:t>
            </a:r>
          </a:p>
          <a:p>
            <a:pPr marL="521574" lvl="1" indent="0" algn="r">
              <a:buNone/>
            </a:pPr>
            <a:r>
              <a:rPr lang="fa-IR" sz="2300" b="1" dirty="0"/>
              <a:t>بیان اهمیت کتاب واحیانا مهم ترین قلمرو ها یا اندیشه های کلی مطرح شده در آن وهمچنین نقش یادگیری آنها در زندگی روز مره وآینده برای فرد ، جامعه وکشور. بیان مقاصد وهدفهای کلی . معرفی بخشها ومضمونهای کلی . فهرست تفصیلی محتوا وگاهی فهرستهای اختصاصی. معرفی برخی مهارتهای شناختی واهمیت آنها در زندگی ونیز بیان اهمیت پیوستها وذکر منابع یادگیری .</a:t>
            </a:r>
          </a:p>
          <a:p>
            <a:pPr marL="504200" lvl="1" indent="0" algn="r">
              <a:buNone/>
            </a:pPr>
            <a:endParaRPr lang="fa-IR" sz="2300" b="1" dirty="0"/>
          </a:p>
        </p:txBody>
      </p:sp>
    </p:spTree>
    <p:extLst>
      <p:ext uri="{BB962C8B-B14F-4D97-AF65-F5344CB8AC3E}">
        <p14:creationId xmlns:p14="http://schemas.microsoft.com/office/powerpoint/2010/main" val="229050951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طراحی وتولید کتاب درسی </a:t>
            </a:r>
            <a:endParaRPr lang="fa-IR" dirty="0"/>
          </a:p>
        </p:txBody>
      </p:sp>
      <p:sp>
        <p:nvSpPr>
          <p:cNvPr id="3" name="Content Placeholder 2"/>
          <p:cNvSpPr>
            <a:spLocks noGrp="1"/>
          </p:cNvSpPr>
          <p:nvPr>
            <p:ph idx="1"/>
          </p:nvPr>
        </p:nvSpPr>
        <p:spPr/>
        <p:txBody>
          <a:bodyPr>
            <a:normAutofit/>
          </a:bodyPr>
          <a:lstStyle/>
          <a:p>
            <a:pPr marL="0" indent="0" algn="r">
              <a:buNone/>
            </a:pPr>
            <a:r>
              <a:rPr lang="fa-IR" sz="2700" b="1" dirty="0"/>
              <a:t>مقدمات بخش ها وفصل ها :</a:t>
            </a:r>
          </a:p>
          <a:p>
            <a:pPr marL="521574" lvl="1" indent="0" algn="r">
              <a:buNone/>
            </a:pPr>
            <a:r>
              <a:rPr lang="fa-IR" sz="2300" b="1" dirty="0"/>
              <a:t>این قسمت نیز کم وبیش شامل ارائه نوعی فهرست ، موقعیت مباحث و اهمیت آنها وهمچنین برخی گفته ها ، تصاویر وشکل های برانگیزاننده است .</a:t>
            </a:r>
          </a:p>
          <a:p>
            <a:pPr marL="504200" lvl="1" indent="0" algn="r">
              <a:buNone/>
            </a:pPr>
            <a:endParaRPr lang="fa-IR" sz="2300" b="1" dirty="0"/>
          </a:p>
          <a:p>
            <a:pPr marL="0" indent="0" algn="r">
              <a:buNone/>
            </a:pPr>
            <a:r>
              <a:rPr lang="fa-IR" sz="2700" b="1" dirty="0"/>
              <a:t>مقدمات بندها:</a:t>
            </a:r>
          </a:p>
          <a:p>
            <a:pPr marL="521574" lvl="1" indent="0" algn="r">
              <a:buNone/>
            </a:pPr>
            <a:r>
              <a:rPr lang="fa-IR" sz="2300" b="1" dirty="0"/>
              <a:t>بند ها در حقیقت تشکیل دهنده پیکره اصلی کتاب درسی اند واغلب با دو قلمرو مهم انگیزش وهدفهای عملکردی آغاز می شوند . گفتنی است که گاهی نیز فهرستی از واژه های جدید را در ابتدای بند ذکر می کنند.</a:t>
            </a:r>
          </a:p>
        </p:txBody>
      </p:sp>
    </p:spTree>
    <p:extLst>
      <p:ext uri="{BB962C8B-B14F-4D97-AF65-F5344CB8AC3E}">
        <p14:creationId xmlns:p14="http://schemas.microsoft.com/office/powerpoint/2010/main" val="62334755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طراحی وتولید کتاب درسی </a:t>
            </a:r>
            <a:endParaRPr lang="fa-IR" dirty="0"/>
          </a:p>
        </p:txBody>
      </p:sp>
      <p:sp>
        <p:nvSpPr>
          <p:cNvPr id="3" name="Content Placeholder 2"/>
          <p:cNvSpPr>
            <a:spLocks noGrp="1"/>
          </p:cNvSpPr>
          <p:nvPr>
            <p:ph idx="1"/>
          </p:nvPr>
        </p:nvSpPr>
        <p:spPr/>
        <p:txBody>
          <a:bodyPr>
            <a:normAutofit fontScale="92500" lnSpcReduction="10000"/>
          </a:bodyPr>
          <a:lstStyle/>
          <a:p>
            <a:pPr marL="0" indent="0" algn="r">
              <a:buNone/>
            </a:pPr>
            <a:r>
              <a:rPr lang="fa-IR" sz="2700" b="1" dirty="0"/>
              <a:t>بخش پیکره یا متن:</a:t>
            </a:r>
          </a:p>
          <a:p>
            <a:pPr marL="521574" lvl="1" indent="0" algn="r">
              <a:buNone/>
            </a:pPr>
            <a:r>
              <a:rPr lang="fa-IR" sz="2300" b="1" dirty="0"/>
              <a:t> پیکره شامل بخش اعظم تجربه ها وفرصتهای یادگیری است که مولف آنها رابرای انتقال دادن یا پروراندن مفاهیم ، نگرشها ومهارتها طراحی می کنند: بیان حقایق ، رسیدن به مفاهیم واصول، مطرح کردن انواع پرسشهای تکوینی، تشخیصی وعمق دهنده به یادگیری ، فعالیتهای شناختی وعملی، در هم تنیدن موضوع درسی با سایر موضوعات ، ذکر داستانها ، وقایع و مصداقها در زندگی گذشته وحال، معرفی مشاغل وایجاد علاقه وانگیزه برای پیگیری وشناخت آنها ،مطرح کردن تکالیف وموضوعات در حاشیه کتاب بمنظور پاسخگویی به برخی تفاوتهای فردی .</a:t>
            </a:r>
          </a:p>
          <a:p>
            <a:pPr marL="504200" lvl="1" indent="0" algn="r">
              <a:buNone/>
            </a:pPr>
            <a:endParaRPr lang="fa-IR" sz="2300" b="1" dirty="0"/>
          </a:p>
          <a:p>
            <a:pPr marL="521574" lvl="1" indent="0" algn="r">
              <a:buNone/>
            </a:pPr>
            <a:r>
              <a:rPr lang="fa-IR" sz="2300" b="1" dirty="0"/>
              <a:t>بنابراین برنامه ریزان و مولفان کتابهای درسی در تنظیم پیکره دو کار مهم را انجام می دهند:انتخاب محتوا وسازماندهی آن.</a:t>
            </a:r>
          </a:p>
        </p:txBody>
      </p:sp>
    </p:spTree>
    <p:extLst>
      <p:ext uri="{BB962C8B-B14F-4D97-AF65-F5344CB8AC3E}">
        <p14:creationId xmlns:p14="http://schemas.microsoft.com/office/powerpoint/2010/main" val="2921194404"/>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طراحی وتولید کتاب درسی </a:t>
            </a:r>
            <a:endParaRPr lang="fa-IR" dirty="0"/>
          </a:p>
        </p:txBody>
      </p:sp>
      <p:sp>
        <p:nvSpPr>
          <p:cNvPr id="3" name="Content Placeholder 2"/>
          <p:cNvSpPr>
            <a:spLocks noGrp="1"/>
          </p:cNvSpPr>
          <p:nvPr>
            <p:ph idx="1"/>
          </p:nvPr>
        </p:nvSpPr>
        <p:spPr/>
        <p:txBody>
          <a:bodyPr>
            <a:normAutofit/>
          </a:bodyPr>
          <a:lstStyle/>
          <a:p>
            <a:pPr marL="0" indent="0" algn="r">
              <a:buNone/>
            </a:pPr>
            <a:r>
              <a:rPr lang="fa-IR" sz="2700" b="1" dirty="0"/>
              <a:t>بخش پایانی:</a:t>
            </a:r>
          </a:p>
          <a:p>
            <a:pPr marL="521574" lvl="1" indent="0" algn="r">
              <a:buNone/>
            </a:pPr>
            <a:r>
              <a:rPr lang="fa-IR" sz="2300" b="1" dirty="0"/>
              <a:t>قسمت پایانی کتاب ، اضافه بر مآخذ و منابع وانواع پیوستها ، میتواند شامل آدرس ومشخصات شرکتها و نهادهایی باشد که با وسایل ، نرم افزارها وسخت افزارهای مربوط به محتوای کتاب وبخشهای آن سرو کار دارند.</a:t>
            </a:r>
          </a:p>
        </p:txBody>
      </p:sp>
    </p:spTree>
    <p:extLst>
      <p:ext uri="{BB962C8B-B14F-4D97-AF65-F5344CB8AC3E}">
        <p14:creationId xmlns:p14="http://schemas.microsoft.com/office/powerpoint/2010/main" val="70527359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ارزشیابی برنامه  درسی</a:t>
            </a:r>
          </a:p>
        </p:txBody>
      </p:sp>
      <p:sp>
        <p:nvSpPr>
          <p:cNvPr id="3" name="Content Placeholder 2"/>
          <p:cNvSpPr>
            <a:spLocks noGrp="1"/>
          </p:cNvSpPr>
          <p:nvPr>
            <p:ph idx="1"/>
          </p:nvPr>
        </p:nvSpPr>
        <p:spPr/>
        <p:txBody>
          <a:bodyPr>
            <a:normAutofit fontScale="92500" lnSpcReduction="10000"/>
          </a:bodyPr>
          <a:lstStyle/>
          <a:p>
            <a:pPr marL="156472" indent="0" algn="r">
              <a:buNone/>
            </a:pPr>
            <a:r>
              <a:rPr lang="fa-IR" sz="2700" b="1" dirty="0"/>
              <a:t>ارزشیابی برنامه درسی فرایندی است مداوم ونظام یافته که در قالب سه نوع ارزشیابی  در مراحل طراحی ، تدوین و اجرای برنامه  درسی  انجام می گیرد . این سه نوع  ارزشیابی با توجه به اهداف و زمان بکارگیری عبارتند از :</a:t>
            </a:r>
          </a:p>
          <a:p>
            <a:pPr marL="0" indent="0" algn="r">
              <a:buNone/>
            </a:pPr>
            <a:endParaRPr lang="fa-IR" sz="2700" b="1" dirty="0"/>
          </a:p>
          <a:p>
            <a:pPr marL="0" indent="0" algn="r">
              <a:buNone/>
            </a:pPr>
            <a:r>
              <a:rPr lang="fa-IR" sz="2700" b="1" dirty="0"/>
              <a:t>ارزشیابی تشخیصی (اولیه):</a:t>
            </a:r>
          </a:p>
          <a:p>
            <a:pPr marL="521574" lvl="1" indent="0" algn="r">
              <a:buNone/>
            </a:pPr>
            <a:r>
              <a:rPr lang="fa-IR" sz="2300" b="1" dirty="0"/>
              <a:t>این نوع ارزشیابی در مرحله تعیین هدفهای برنامه ، استانداردهای آموزشی، محتوا، موادآموزشی  و روشهای تدریس مورد استفاده قرار میگیرد و به برنامه ریزان درسی کمک میکند از طریق زمینه یابی ، نظر سنجی ومطالعات پیگیر اطلاعات مورد نیاز خود را در این زمینه ها بدست آورند وبه انتخابی مناسب اقدام کنند.</a:t>
            </a:r>
          </a:p>
        </p:txBody>
      </p:sp>
    </p:spTree>
    <p:extLst>
      <p:ext uri="{BB962C8B-B14F-4D97-AF65-F5344CB8AC3E}">
        <p14:creationId xmlns:p14="http://schemas.microsoft.com/office/powerpoint/2010/main" val="1056118596"/>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ارزشیابی برنامه  درسی</a:t>
            </a:r>
            <a:endParaRPr lang="fa-IR" dirty="0"/>
          </a:p>
        </p:txBody>
      </p:sp>
      <p:sp>
        <p:nvSpPr>
          <p:cNvPr id="3" name="Content Placeholder 2"/>
          <p:cNvSpPr>
            <a:spLocks noGrp="1"/>
          </p:cNvSpPr>
          <p:nvPr>
            <p:ph idx="1"/>
          </p:nvPr>
        </p:nvSpPr>
        <p:spPr/>
        <p:txBody>
          <a:bodyPr>
            <a:normAutofit/>
          </a:bodyPr>
          <a:lstStyle/>
          <a:p>
            <a:pPr marL="0" indent="0" algn="r">
              <a:buNone/>
            </a:pPr>
            <a:r>
              <a:rPr lang="fa-IR" sz="2700" b="1" dirty="0"/>
              <a:t>ارزشیابی تکوینی (مرحله ای ) :</a:t>
            </a:r>
          </a:p>
          <a:p>
            <a:pPr marL="521574" lvl="1" indent="0" algn="r">
              <a:buNone/>
            </a:pPr>
            <a:r>
              <a:rPr lang="fa-IR" sz="2300" b="1" dirty="0"/>
              <a:t>از مراحل شکل گیری برنامه درسی تا اجرای سراسری آن در نظام آموزش وپرورش، شورای برنامه ریزی درسی باید قسمتهای تهیه شده را بطور آزمایشی  بررسی وارزشیابی کند و بر اساس اطلاعات حاصل از این ارزشیابی به اصلاح برنامه یا انتخاب جایگزین برای آن اقدام کند .</a:t>
            </a:r>
          </a:p>
        </p:txBody>
      </p:sp>
    </p:spTree>
    <p:extLst>
      <p:ext uri="{BB962C8B-B14F-4D97-AF65-F5344CB8AC3E}">
        <p14:creationId xmlns:p14="http://schemas.microsoft.com/office/powerpoint/2010/main" val="38626988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3524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ویژگیهای تعلیم و تربیت </a:t>
            </a:r>
          </a:p>
        </p:txBody>
      </p:sp>
      <p:sp>
        <p:nvSpPr>
          <p:cNvPr id="3" name="Content Placeholder 2"/>
          <p:cNvSpPr>
            <a:spLocks noGrp="1"/>
          </p:cNvSpPr>
          <p:nvPr>
            <p:ph idx="1"/>
          </p:nvPr>
        </p:nvSpPr>
        <p:spPr>
          <a:xfrm>
            <a:off x="1376278" y="1658759"/>
            <a:ext cx="7950744" cy="3799066"/>
          </a:xfrm>
        </p:spPr>
        <p:txBody>
          <a:bodyPr>
            <a:noAutofit/>
          </a:bodyPr>
          <a:lstStyle/>
          <a:p>
            <a:pPr marL="0" indent="0" algn="r">
              <a:buNone/>
            </a:pPr>
            <a:r>
              <a:rPr lang="fa-IR" sz="2000" b="1" dirty="0" smtClean="0"/>
              <a:t> </a:t>
            </a:r>
            <a:r>
              <a:rPr lang="fa-IR" sz="2000" b="1" dirty="0"/>
              <a:t>تربیت به انسان اختصاص </a:t>
            </a:r>
            <a:r>
              <a:rPr lang="fa-IR" sz="2000" b="1" dirty="0" smtClean="0"/>
              <a:t>دارد.</a:t>
            </a:r>
          </a:p>
          <a:p>
            <a:pPr marL="0" indent="0" algn="r">
              <a:buNone/>
            </a:pPr>
            <a:r>
              <a:rPr lang="fa-IR" sz="2000" b="1" dirty="0" smtClean="0"/>
              <a:t>تربیت </a:t>
            </a:r>
            <a:r>
              <a:rPr lang="fa-IR" sz="2000" b="1" dirty="0"/>
              <a:t>جنبه ی تعاملی وپویا دارد </a:t>
            </a:r>
            <a:r>
              <a:rPr lang="fa-IR" sz="2000" b="1" dirty="0" smtClean="0"/>
              <a:t>.</a:t>
            </a:r>
            <a:endParaRPr lang="fa-IR" sz="2000" b="1" dirty="0"/>
          </a:p>
          <a:p>
            <a:pPr marL="0" indent="0" algn="r">
              <a:buNone/>
            </a:pPr>
            <a:r>
              <a:rPr lang="fa-IR" sz="2000" b="1" dirty="0" smtClean="0"/>
              <a:t> در </a:t>
            </a:r>
            <a:r>
              <a:rPr lang="fa-IR" sz="2000" b="1" dirty="0"/>
              <a:t>تربیت جوشش از درون به وقوع میپیوندد نه انتقال از بیرون .</a:t>
            </a:r>
          </a:p>
          <a:p>
            <a:pPr marL="0" indent="0" algn="r">
              <a:buNone/>
            </a:pPr>
            <a:r>
              <a:rPr lang="fa-IR" sz="2000" b="1" dirty="0" smtClean="0"/>
              <a:t>تربیت </a:t>
            </a:r>
            <a:r>
              <a:rPr lang="fa-IR" sz="2000" b="1" dirty="0"/>
              <a:t>هدفدار است .</a:t>
            </a:r>
          </a:p>
          <a:p>
            <a:pPr marL="0" indent="0" algn="r">
              <a:buNone/>
            </a:pPr>
            <a:r>
              <a:rPr lang="fa-IR" sz="2000" b="1" dirty="0" smtClean="0"/>
              <a:t>تعلیم </a:t>
            </a:r>
            <a:r>
              <a:rPr lang="fa-IR" sz="2000" b="1" dirty="0"/>
              <a:t>و تربیت را نمیتوان پیش بینی کرد .</a:t>
            </a:r>
          </a:p>
          <a:p>
            <a:pPr marL="0" indent="0" algn="r">
              <a:buNone/>
            </a:pPr>
            <a:r>
              <a:rPr lang="fa-IR" sz="2000" b="1" dirty="0" smtClean="0"/>
              <a:t>تعلیم </a:t>
            </a:r>
            <a:r>
              <a:rPr lang="fa-IR" sz="2000" b="1" dirty="0"/>
              <a:t>و تربیت مقوله ای چند وجهی وچند عاملی است.</a:t>
            </a:r>
          </a:p>
          <a:p>
            <a:pPr marL="0" indent="0" algn="r">
              <a:buNone/>
            </a:pPr>
            <a:r>
              <a:rPr lang="fa-IR" sz="2000" b="1" dirty="0" smtClean="0"/>
              <a:t>هیچ </a:t>
            </a:r>
            <a:r>
              <a:rPr lang="fa-IR" sz="2000" b="1" dirty="0"/>
              <a:t>بعدی از ابعاد تربیت بدون حمایت و ارتباط با سایر ابعاد محقق نمی شود .</a:t>
            </a:r>
          </a:p>
          <a:p>
            <a:pPr marL="0" indent="0" algn="r">
              <a:buNone/>
            </a:pPr>
            <a:r>
              <a:rPr lang="fa-IR" sz="2000" b="1" dirty="0"/>
              <a:t>ت</a:t>
            </a:r>
            <a:r>
              <a:rPr lang="fa-IR" sz="2000" b="1" dirty="0" smtClean="0"/>
              <a:t>علیم </a:t>
            </a:r>
            <a:r>
              <a:rPr lang="fa-IR" sz="2000" b="1" dirty="0"/>
              <a:t>و تربیت مقوله ای اجتماعی است .</a:t>
            </a:r>
          </a:p>
          <a:p>
            <a:pPr marL="0" indent="0" algn="r">
              <a:buNone/>
            </a:pPr>
            <a:r>
              <a:rPr lang="fa-IR" sz="2000" b="1" dirty="0" smtClean="0"/>
              <a:t>تربیت </a:t>
            </a:r>
            <a:r>
              <a:rPr lang="fa-IR" sz="2000" b="1" dirty="0"/>
              <a:t>واقعی محصول خیزش همه ی قابلیتها وامکانات وجودی است.</a:t>
            </a:r>
          </a:p>
          <a:p>
            <a:pPr marL="0" indent="0" algn="r">
              <a:buNone/>
            </a:pPr>
            <a:r>
              <a:rPr lang="fa-IR" sz="2000" b="1" dirty="0" smtClean="0"/>
              <a:t>تعلیم </a:t>
            </a:r>
            <a:r>
              <a:rPr lang="fa-IR" sz="2000" b="1" dirty="0"/>
              <a:t>و تربیت به تدریج و در توالی زمانی منطقی شکل می گیرد .</a:t>
            </a:r>
          </a:p>
          <a:p>
            <a:pPr marL="0" indent="0" algn="r">
              <a:buNone/>
            </a:pPr>
            <a:r>
              <a:rPr lang="fa-IR" sz="2000" b="1" dirty="0" smtClean="0"/>
              <a:t> </a:t>
            </a:r>
            <a:r>
              <a:rPr lang="fa-IR" sz="2000" b="1" dirty="0"/>
              <a:t>تعلیم و تربیت محور همه ی فعالیتهای زندگی است و در همه ابعاد زندگی اثر می گذارد .</a:t>
            </a:r>
          </a:p>
        </p:txBody>
      </p:sp>
    </p:spTree>
    <p:extLst>
      <p:ext uri="{BB962C8B-B14F-4D97-AF65-F5344CB8AC3E}">
        <p14:creationId xmlns:p14="http://schemas.microsoft.com/office/powerpoint/2010/main" val="786591977"/>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ارزشیابی برنامه  درسی</a:t>
            </a:r>
            <a:endParaRPr lang="fa-IR" dirty="0"/>
          </a:p>
        </p:txBody>
      </p:sp>
      <p:sp>
        <p:nvSpPr>
          <p:cNvPr id="3" name="Content Placeholder 2"/>
          <p:cNvSpPr>
            <a:spLocks noGrp="1"/>
          </p:cNvSpPr>
          <p:nvPr>
            <p:ph idx="1"/>
          </p:nvPr>
        </p:nvSpPr>
        <p:spPr/>
        <p:txBody>
          <a:bodyPr>
            <a:normAutofit fontScale="85000" lnSpcReduction="20000"/>
          </a:bodyPr>
          <a:lstStyle/>
          <a:p>
            <a:pPr marL="0" indent="0" algn="r">
              <a:buNone/>
            </a:pPr>
            <a:r>
              <a:rPr lang="fa-IR" sz="2700" b="1" dirty="0"/>
              <a:t>ارزشیابی مجموعی ( پایانی) :</a:t>
            </a:r>
          </a:p>
          <a:p>
            <a:pPr marL="521574" lvl="1" indent="0" algn="r">
              <a:buNone/>
            </a:pPr>
            <a:r>
              <a:rPr lang="fa-IR" sz="2300" b="1" dirty="0"/>
              <a:t>در این نوع ارزشیابی آموزش و پرورش و سفارش دهندگان برنامه درسی پس از توزیع سراسری برنامه میتوانند شیوه ی اجرای برنامه، مسائل و مشکلاتی که بر مرور در برنامه ظاهر میشوند و بویژه تاثیر برنامه را در تشکیلات و سازمان تعلیم و تربیت مدیران، دانش آموزان و حتی والدین ارزشیابی کنند. این ارزشیابی بهتر است بوسیله ی ارزشیابانی بیطرف که عملا در تهیه و تدارک برنامه نقش چندانی نداشته اند انجام شود.</a:t>
            </a:r>
          </a:p>
          <a:p>
            <a:pPr marL="156472" indent="0" algn="r">
              <a:buNone/>
            </a:pPr>
            <a:endParaRPr lang="fa-IR" sz="2700" b="1" dirty="0"/>
          </a:p>
          <a:p>
            <a:pPr marL="156472" indent="0" algn="r">
              <a:buNone/>
            </a:pPr>
            <a:r>
              <a:rPr lang="fa-IR" sz="2700" b="1" dirty="0"/>
              <a:t> </a:t>
            </a:r>
          </a:p>
          <a:p>
            <a:pPr marL="156472" indent="0" algn="r">
              <a:buNone/>
            </a:pPr>
            <a:r>
              <a:rPr lang="fa-IR" sz="2700" b="1" dirty="0"/>
              <a:t>بنابراین ارزشیابی پایانی فرایندی است که مجموع عناصر برنامه درسی را در عرصه ی عمل و اجرا ارزشیابی میکند و با نتایج بدست آمده چه بسا موجب حفظ، اصلاح یا کنار گذاشتن برنامه درسی شود. </a:t>
            </a:r>
          </a:p>
        </p:txBody>
      </p:sp>
    </p:spTree>
    <p:extLst>
      <p:ext uri="{BB962C8B-B14F-4D97-AF65-F5344CB8AC3E}">
        <p14:creationId xmlns:p14="http://schemas.microsoft.com/office/powerpoint/2010/main" val="155798500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اجرای برنامه درسی</a:t>
            </a:r>
          </a:p>
        </p:txBody>
      </p:sp>
      <p:sp>
        <p:nvSpPr>
          <p:cNvPr id="3" name="Content Placeholder 2"/>
          <p:cNvSpPr>
            <a:spLocks noGrp="1"/>
          </p:cNvSpPr>
          <p:nvPr>
            <p:ph idx="1"/>
          </p:nvPr>
        </p:nvSpPr>
        <p:spPr/>
        <p:txBody>
          <a:bodyPr>
            <a:normAutofit fontScale="62500" lnSpcReduction="20000"/>
          </a:bodyPr>
          <a:lstStyle/>
          <a:p>
            <a:pPr marL="156472" indent="0" algn="r">
              <a:buNone/>
            </a:pPr>
            <a:r>
              <a:rPr lang="fa-IR" sz="2700" b="1" dirty="0"/>
              <a:t>غالبا اجرای برنامه درسی از تهیه و تدوین آن مشکلتر است.</a:t>
            </a:r>
          </a:p>
          <a:p>
            <a:pPr marL="0" indent="0" algn="r">
              <a:buNone/>
            </a:pPr>
            <a:endParaRPr lang="fa-IR" sz="2700" b="1" dirty="0"/>
          </a:p>
          <a:p>
            <a:pPr marL="156472" indent="0" algn="r">
              <a:buNone/>
            </a:pPr>
            <a:r>
              <a:rPr lang="fa-IR" sz="2700" b="1" dirty="0"/>
              <a:t>شیوه های اجرای برنامه درسی:</a:t>
            </a:r>
          </a:p>
          <a:p>
            <a:pPr marL="156472" indent="0" algn="r">
              <a:buNone/>
            </a:pPr>
            <a:endParaRPr lang="fa-IR" sz="2700" b="1" dirty="0"/>
          </a:p>
          <a:p>
            <a:pPr marL="0" indent="0" algn="r">
              <a:buNone/>
            </a:pPr>
            <a:r>
              <a:rPr lang="fa-IR" sz="2700" b="1" dirty="0"/>
              <a:t> یکباره:</a:t>
            </a:r>
          </a:p>
          <a:p>
            <a:pPr marL="521574" lvl="1" indent="0" algn="r">
              <a:buNone/>
            </a:pPr>
            <a:r>
              <a:rPr lang="fa-IR" sz="2300" b="1" dirty="0"/>
              <a:t>چنانچه تغییر و اصلاح برنامه درسی ساده باشد و بخش کوچکی از آن را شامل شود میتوان آن را یکباره اجرا کرد.</a:t>
            </a:r>
          </a:p>
          <a:p>
            <a:pPr marL="0" indent="0" algn="r">
              <a:buNone/>
            </a:pPr>
            <a:r>
              <a:rPr lang="fa-IR" sz="2700" b="1" dirty="0"/>
              <a:t>تدریجی:</a:t>
            </a:r>
          </a:p>
          <a:p>
            <a:pPr marL="521574" lvl="1" indent="0" algn="r">
              <a:buNone/>
            </a:pPr>
            <a:r>
              <a:rPr lang="fa-IR" sz="2300" b="1" dirty="0"/>
              <a:t>اصلاحات و تغییرات به قسمت های کوچکتر تقسیم میشود و هر قسمت به دنبال قسمت دیگر اجرا میشود</a:t>
            </a:r>
          </a:p>
          <a:p>
            <a:pPr marL="0" indent="0" algn="r">
              <a:buNone/>
            </a:pPr>
            <a:r>
              <a:rPr lang="fa-IR" sz="2700" b="1" dirty="0"/>
              <a:t>موازی:</a:t>
            </a:r>
          </a:p>
          <a:p>
            <a:pPr marL="521574" lvl="1" indent="0" algn="r">
              <a:buNone/>
            </a:pPr>
            <a:r>
              <a:rPr lang="fa-IR" sz="2300" b="1" dirty="0"/>
              <a:t>در این روش بخشهایی که معلمان مجرب دارند زیر پوشش نظام جدید برنامه درسی قرار میگیرند و بخش های دیگر با برنامه درسی قبلی به فعالیت خود ادامه میدهند بنابراین امکان مقایسه دو برنامه فراهم میشود.</a:t>
            </a:r>
          </a:p>
        </p:txBody>
      </p:sp>
    </p:spTree>
    <p:extLst>
      <p:ext uri="{BB962C8B-B14F-4D97-AF65-F5344CB8AC3E}">
        <p14:creationId xmlns:p14="http://schemas.microsoft.com/office/powerpoint/2010/main" val="2380399367"/>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اجرای برنامه درسی</a:t>
            </a:r>
            <a:endParaRPr lang="fa-IR" dirty="0"/>
          </a:p>
        </p:txBody>
      </p:sp>
      <p:sp>
        <p:nvSpPr>
          <p:cNvPr id="3" name="Content Placeholder 2"/>
          <p:cNvSpPr>
            <a:spLocks noGrp="1"/>
          </p:cNvSpPr>
          <p:nvPr>
            <p:ph idx="1"/>
          </p:nvPr>
        </p:nvSpPr>
        <p:spPr/>
        <p:txBody>
          <a:bodyPr>
            <a:normAutofit fontScale="62500" lnSpcReduction="20000"/>
          </a:bodyPr>
          <a:lstStyle/>
          <a:p>
            <a:pPr marL="156472" indent="0" algn="r">
              <a:lnSpc>
                <a:spcPct val="200000"/>
              </a:lnSpc>
              <a:buNone/>
            </a:pPr>
            <a:r>
              <a:rPr lang="fa-IR" sz="2700" b="1" dirty="0"/>
              <a:t>شرایط اجرای برنامه درسی:</a:t>
            </a:r>
          </a:p>
          <a:p>
            <a:pPr marL="0" indent="0" algn="r">
              <a:lnSpc>
                <a:spcPct val="200000"/>
              </a:lnSpc>
              <a:buNone/>
            </a:pPr>
            <a:r>
              <a:rPr lang="fa-IR" sz="2700" b="1" dirty="0"/>
              <a:t>ایجاد شبکه های انتقال و توزیع برنامه</a:t>
            </a:r>
          </a:p>
          <a:p>
            <a:pPr marL="0" indent="0" algn="r">
              <a:lnSpc>
                <a:spcPct val="200000"/>
              </a:lnSpc>
              <a:buNone/>
            </a:pPr>
            <a:r>
              <a:rPr lang="fa-IR" sz="2700" b="1" dirty="0"/>
              <a:t>آموزش ضمن خدمت معلمان</a:t>
            </a:r>
          </a:p>
          <a:p>
            <a:pPr marL="0" indent="0" algn="r">
              <a:lnSpc>
                <a:spcPct val="200000"/>
              </a:lnSpc>
              <a:buNone/>
            </a:pPr>
            <a:r>
              <a:rPr lang="fa-IR" sz="2700" b="1" dirty="0"/>
              <a:t>تربیت معلم برای برنامه درسی</a:t>
            </a:r>
          </a:p>
          <a:p>
            <a:pPr marL="0" indent="0" algn="r">
              <a:lnSpc>
                <a:spcPct val="200000"/>
              </a:lnSpc>
              <a:buNone/>
            </a:pPr>
            <a:r>
              <a:rPr lang="fa-IR" sz="2700" b="1" dirty="0"/>
              <a:t>توجیه مسئولان</a:t>
            </a:r>
          </a:p>
          <a:p>
            <a:pPr marL="0" indent="0" algn="r">
              <a:lnSpc>
                <a:spcPct val="200000"/>
              </a:lnSpc>
              <a:buNone/>
            </a:pPr>
            <a:r>
              <a:rPr lang="fa-IR" sz="2700" b="1" dirty="0"/>
              <a:t>شکل و محتوای امتحانات</a:t>
            </a:r>
          </a:p>
        </p:txBody>
      </p:sp>
    </p:spTree>
    <p:extLst>
      <p:ext uri="{BB962C8B-B14F-4D97-AF65-F5344CB8AC3E}">
        <p14:creationId xmlns:p14="http://schemas.microsoft.com/office/powerpoint/2010/main" val="2746652216"/>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4800" dirty="0">
                <a:ln w="0"/>
                <a:solidFill>
                  <a:schemeClr val="tx1"/>
                </a:solidFill>
                <a:effectLst>
                  <a:outerShdw blurRad="38100" dist="19050" dir="2700000" algn="tl" rotWithShape="0">
                    <a:schemeClr val="dk1">
                      <a:alpha val="40000"/>
                    </a:schemeClr>
                  </a:outerShdw>
                </a:effectLst>
                <a:latin typeface="Arial" pitchFamily="34" charset="0"/>
              </a:rPr>
              <a:t>اجرای برنامه درسی</a:t>
            </a:r>
            <a:endParaRPr lang="fa-IR" dirty="0"/>
          </a:p>
        </p:txBody>
      </p:sp>
      <p:sp>
        <p:nvSpPr>
          <p:cNvPr id="3" name="Content Placeholder 2"/>
          <p:cNvSpPr>
            <a:spLocks noGrp="1"/>
          </p:cNvSpPr>
          <p:nvPr>
            <p:ph idx="1"/>
          </p:nvPr>
        </p:nvSpPr>
        <p:spPr/>
        <p:txBody>
          <a:bodyPr>
            <a:normAutofit fontScale="55000" lnSpcReduction="20000"/>
          </a:bodyPr>
          <a:lstStyle/>
          <a:p>
            <a:pPr marL="156472" indent="0" algn="r">
              <a:buNone/>
            </a:pPr>
            <a:r>
              <a:rPr lang="fa-IR" sz="2700" b="1" dirty="0"/>
              <a:t>سایر عوامل موثر در اجرای برنامه درسی:</a:t>
            </a:r>
          </a:p>
          <a:p>
            <a:pPr marL="0" indent="0" algn="r">
              <a:lnSpc>
                <a:spcPct val="150000"/>
              </a:lnSpc>
              <a:buNone/>
            </a:pPr>
            <a:endParaRPr lang="fa-IR" sz="2700" b="1" dirty="0"/>
          </a:p>
          <a:p>
            <a:pPr marL="0" indent="0" algn="r">
              <a:lnSpc>
                <a:spcPct val="150000"/>
              </a:lnSpc>
              <a:buNone/>
            </a:pPr>
            <a:r>
              <a:rPr lang="fa-IR" sz="2700" b="1" dirty="0"/>
              <a:t>یادگیرندگان</a:t>
            </a:r>
          </a:p>
          <a:p>
            <a:pPr marL="0" indent="0" algn="r">
              <a:lnSpc>
                <a:spcPct val="150000"/>
              </a:lnSpc>
              <a:buNone/>
            </a:pPr>
            <a:r>
              <a:rPr lang="fa-IR" sz="2700" b="1" dirty="0"/>
              <a:t>والدین</a:t>
            </a:r>
          </a:p>
          <a:p>
            <a:pPr marL="0" indent="0" algn="r">
              <a:lnSpc>
                <a:spcPct val="150000"/>
              </a:lnSpc>
              <a:buNone/>
            </a:pPr>
            <a:r>
              <a:rPr lang="fa-IR" sz="2700" b="1" dirty="0"/>
              <a:t>سازمانها و موسسات</a:t>
            </a:r>
          </a:p>
          <a:p>
            <a:pPr marL="0" indent="0" algn="r">
              <a:lnSpc>
                <a:spcPct val="150000"/>
              </a:lnSpc>
              <a:buNone/>
            </a:pPr>
            <a:r>
              <a:rPr lang="fa-IR" sz="2700" b="1" dirty="0"/>
              <a:t>متخصصان و منتقدان تعلیم و تربیت</a:t>
            </a:r>
          </a:p>
          <a:p>
            <a:pPr marL="0" indent="0" algn="r">
              <a:lnSpc>
                <a:spcPct val="150000"/>
              </a:lnSpc>
              <a:buNone/>
            </a:pPr>
            <a:r>
              <a:rPr lang="fa-IR" sz="2700" b="1" dirty="0"/>
              <a:t>حوزه های سیاست گذاری و خط مشی سازی</a:t>
            </a:r>
          </a:p>
          <a:p>
            <a:pPr marL="0" indent="0" algn="r">
              <a:buNone/>
            </a:pPr>
            <a:endParaRPr lang="fa-IR" sz="2700" b="1" dirty="0"/>
          </a:p>
          <a:p>
            <a:pPr marL="156472" indent="0" algn="r">
              <a:buNone/>
            </a:pPr>
            <a:r>
              <a:rPr lang="fa-IR" sz="2700" b="1" dirty="0"/>
              <a:t>در مجموع باید گفت که هماهنگ سازی عوامل اجرایی با برنامه درسی یکی از ضرورت های تحقق اهداف یادگیری است زیرا هر یک از برنامه های درسی در مجموعه ای از امکانات و محدودیت ها اجرا میشود.</a:t>
            </a:r>
          </a:p>
        </p:txBody>
      </p:sp>
    </p:spTree>
    <p:extLst>
      <p:ext uri="{BB962C8B-B14F-4D97-AF65-F5344CB8AC3E}">
        <p14:creationId xmlns:p14="http://schemas.microsoft.com/office/powerpoint/2010/main" val="1710748801"/>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تربیت برنامه محور</a:t>
            </a:r>
          </a:p>
        </p:txBody>
      </p:sp>
      <p:sp>
        <p:nvSpPr>
          <p:cNvPr id="3" name="Content Placeholder 2"/>
          <p:cNvSpPr>
            <a:spLocks noGrp="1"/>
          </p:cNvSpPr>
          <p:nvPr>
            <p:ph idx="1"/>
          </p:nvPr>
        </p:nvSpPr>
        <p:spPr>
          <a:xfrm>
            <a:off x="1376278" y="2257425"/>
            <a:ext cx="7950744" cy="3799066"/>
          </a:xfrm>
        </p:spPr>
        <p:txBody>
          <a:bodyPr>
            <a:normAutofit fontScale="92500"/>
          </a:bodyPr>
          <a:lstStyle/>
          <a:p>
            <a:pPr marL="156472" indent="0" algn="r">
              <a:buNone/>
            </a:pPr>
            <a:endParaRPr lang="fa-IR" sz="2700" b="1" dirty="0"/>
          </a:p>
          <a:p>
            <a:pPr marL="156472" indent="0" algn="r">
              <a:buNone/>
            </a:pPr>
            <a:r>
              <a:rPr lang="fa-IR" sz="2700" b="1" dirty="0"/>
              <a:t>انسان در طول زندگی خود با اثر پذیری از عوامل گوناگون  تربیت می شود بنابراین نمی توان تعلیم و تربیت او را به یک یا دو عامل محدود کرد بلکه باید بطور کلی محیط زندگی فرد را مربی او فرض کرد آنچه تعلیم و تربیت غیر رسمی نامیده می شود همین تاثیرات مثبت و منفی انسان از عوامل و رویدادهای متن زندگی است ولی آنچه موضوع بحث ماست و در منابع علمی و تربیتی بررسی می شود تعلیم و تربیت رسمی است زیرا تاثیرات غیر رسمی و کنترل نشده نمی تواند افراد را در جهت هدفهای کلی مورد انتظار حرکت دهد .</a:t>
            </a:r>
          </a:p>
        </p:txBody>
      </p:sp>
    </p:spTree>
    <p:extLst>
      <p:ext uri="{BB962C8B-B14F-4D97-AF65-F5344CB8AC3E}">
        <p14:creationId xmlns:p14="http://schemas.microsoft.com/office/powerpoint/2010/main" val="3097738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ضرورت برنامه ریزی در تعلیم و تربیت</a:t>
            </a:r>
          </a:p>
        </p:txBody>
      </p:sp>
      <p:sp>
        <p:nvSpPr>
          <p:cNvPr id="3" name="Content Placeholder 2"/>
          <p:cNvSpPr>
            <a:spLocks noGrp="1"/>
          </p:cNvSpPr>
          <p:nvPr>
            <p:ph idx="1"/>
          </p:nvPr>
        </p:nvSpPr>
        <p:spPr/>
        <p:txBody>
          <a:bodyPr>
            <a:noAutofit/>
          </a:bodyPr>
          <a:lstStyle/>
          <a:p>
            <a:pPr marL="156472" indent="0" algn="r">
              <a:buNone/>
            </a:pPr>
            <a:r>
              <a:rPr lang="fa-IR" sz="2400" b="1" dirty="0"/>
              <a:t>بدون برنامه ریزی نمی توان پیشرفت کرد . برنامه ریزی به منزله ی امری مهم و ضروری در همه سازمان ها و نهادها مستمر ومؤثر است مخصوصا در تعلیم وتربیت . علت این اهمیت به ماهیت تعلیم و تربیت برمی گردد</a:t>
            </a:r>
            <a:r>
              <a:rPr lang="fa-IR" sz="2400" b="1" dirty="0" smtClean="0"/>
              <a:t>.</a:t>
            </a:r>
            <a:endParaRPr lang="fa-IR" sz="2400" b="1" dirty="0"/>
          </a:p>
          <a:p>
            <a:pPr marL="0" indent="0" algn="r">
              <a:lnSpc>
                <a:spcPct val="150000"/>
              </a:lnSpc>
              <a:buNone/>
            </a:pPr>
            <a:r>
              <a:rPr lang="fa-IR" sz="2400" b="1" dirty="0"/>
              <a:t>تعلیم و تربیت فرایندی انسانی است که برای تحول انسان انجام می گیرد </a:t>
            </a:r>
            <a:r>
              <a:rPr lang="fa-IR" sz="2400" b="1" dirty="0" smtClean="0"/>
              <a:t>.</a:t>
            </a:r>
            <a:endParaRPr lang="fa-IR" sz="2400" b="1" dirty="0"/>
          </a:p>
          <a:p>
            <a:pPr marL="0" indent="0" algn="r">
              <a:lnSpc>
                <a:spcPct val="150000"/>
              </a:lnSpc>
              <a:buNone/>
            </a:pPr>
            <a:r>
              <a:rPr lang="fa-IR" sz="2400" b="1" dirty="0"/>
              <a:t> تعلیم وتربیت مقوله ی پیچیده ای است </a:t>
            </a:r>
            <a:r>
              <a:rPr lang="fa-IR" sz="2400" b="1" dirty="0" smtClean="0"/>
              <a:t>.</a:t>
            </a:r>
            <a:endParaRPr lang="fa-IR" sz="2400" b="1" dirty="0"/>
          </a:p>
          <a:p>
            <a:pPr marL="0" indent="0" algn="r">
              <a:lnSpc>
                <a:spcPct val="150000"/>
              </a:lnSpc>
              <a:buNone/>
            </a:pPr>
            <a:r>
              <a:rPr lang="fa-IR" sz="2400" b="1" dirty="0"/>
              <a:t> تعلیم و تربیت محور همه فعالیتهای کشور است </a:t>
            </a:r>
            <a:r>
              <a:rPr lang="fa-IR" sz="2400" b="1" dirty="0" smtClean="0"/>
              <a:t>.</a:t>
            </a:r>
            <a:endParaRPr lang="fa-IR" sz="2400" b="1" dirty="0"/>
          </a:p>
          <a:p>
            <a:pPr marL="0" indent="0" algn="r">
              <a:lnSpc>
                <a:spcPct val="150000"/>
              </a:lnSpc>
              <a:buNone/>
            </a:pPr>
            <a:r>
              <a:rPr lang="fa-IR" sz="2400" b="1" dirty="0"/>
              <a:t> تعلیم و تربیت یکی از خرده نظامهای کشوری است.</a:t>
            </a:r>
          </a:p>
        </p:txBody>
      </p:sp>
    </p:spTree>
    <p:extLst>
      <p:ext uri="{BB962C8B-B14F-4D97-AF65-F5344CB8AC3E}">
        <p14:creationId xmlns:p14="http://schemas.microsoft.com/office/powerpoint/2010/main" val="293339698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5810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انواع برنامه ریزی در تعلیم وتربیت</a:t>
            </a:r>
          </a:p>
        </p:txBody>
      </p:sp>
      <p:sp>
        <p:nvSpPr>
          <p:cNvPr id="3" name="Content Placeholder 2"/>
          <p:cNvSpPr>
            <a:spLocks noGrp="1"/>
          </p:cNvSpPr>
          <p:nvPr>
            <p:ph idx="1"/>
          </p:nvPr>
        </p:nvSpPr>
        <p:spPr>
          <a:xfrm>
            <a:off x="1376278" y="1734959"/>
            <a:ext cx="7950744" cy="3799066"/>
          </a:xfrm>
        </p:spPr>
        <p:txBody>
          <a:bodyPr>
            <a:noAutofit/>
          </a:bodyPr>
          <a:lstStyle/>
          <a:p>
            <a:pPr marL="0" indent="0" algn="r">
              <a:buNone/>
            </a:pPr>
            <a:r>
              <a:rPr lang="fa-IR" sz="2400" b="1" dirty="0"/>
              <a:t> طراحی ویژه و خرد : به تهیه طرحهایی اطلاق میشود که با داشتن هدفی کاملا مشخص و قابل اندازه گیری وارزشیابی ، محدوده زمانی اجرایی آنها معلوم باشد </a:t>
            </a:r>
            <a:r>
              <a:rPr lang="fa-IR" sz="2400" b="1" dirty="0" smtClean="0"/>
              <a:t>.</a:t>
            </a:r>
            <a:endParaRPr lang="fa-IR" sz="2400" b="1" dirty="0"/>
          </a:p>
          <a:p>
            <a:pPr marL="0" indent="0" algn="r">
              <a:buNone/>
            </a:pPr>
            <a:r>
              <a:rPr lang="fa-IR" sz="2400" b="1" dirty="0"/>
              <a:t> طراحی آموزشی معلم: معلم به قصد مدیریت بهتر یادگیری در کلاس درس انجام میدهد </a:t>
            </a:r>
            <a:r>
              <a:rPr lang="fa-IR" sz="2400" b="1" dirty="0" smtClean="0"/>
              <a:t>.</a:t>
            </a:r>
            <a:endParaRPr lang="fa-IR" sz="2400" b="1" dirty="0"/>
          </a:p>
          <a:p>
            <a:pPr marL="0" indent="0" algn="r">
              <a:buNone/>
            </a:pPr>
            <a:r>
              <a:rPr lang="fa-IR" sz="2400" b="1" dirty="0"/>
              <a:t> برنامه ریزی نیروی انسانی : برای تربیت عموم کارکنان آموزش و پرورش انجام میشود</a:t>
            </a:r>
            <a:r>
              <a:rPr lang="fa-IR" sz="2400" b="1" dirty="0" smtClean="0"/>
              <a:t>.</a:t>
            </a:r>
            <a:endParaRPr lang="fa-IR" sz="2400" b="1" dirty="0"/>
          </a:p>
          <a:p>
            <a:pPr marL="0" indent="0" algn="r">
              <a:buNone/>
            </a:pPr>
            <a:r>
              <a:rPr lang="fa-IR" sz="2400" b="1" dirty="0"/>
              <a:t> برنامه ریزی آموزشی : همه ابعاد و ارکان آموزش و پرورش در  دوره ها وسطوح گوناگون را در بر می گیرد </a:t>
            </a:r>
            <a:r>
              <a:rPr lang="fa-IR" sz="2400" b="1" dirty="0" smtClean="0"/>
              <a:t>.</a:t>
            </a:r>
            <a:endParaRPr lang="fa-IR" sz="2400" b="1" dirty="0"/>
          </a:p>
          <a:p>
            <a:pPr marL="0" indent="0" algn="r">
              <a:buNone/>
            </a:pPr>
            <a:r>
              <a:rPr lang="fa-IR" sz="2400" b="1" dirty="0"/>
              <a:t> برنامه ریزی درسی : با یادگیری ارتباط نزدیک تری دارد وبه طراحی عناصر وعوامل مختلف آن مربوط میشود.</a:t>
            </a:r>
          </a:p>
        </p:txBody>
      </p:sp>
    </p:spTree>
    <p:extLst>
      <p:ext uri="{BB962C8B-B14F-4D97-AF65-F5344CB8AC3E}">
        <p14:creationId xmlns:p14="http://schemas.microsoft.com/office/powerpoint/2010/main" val="195852304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برنامه ریزی درسی</a:t>
            </a:r>
          </a:p>
        </p:txBody>
      </p:sp>
      <p:sp>
        <p:nvSpPr>
          <p:cNvPr id="3" name="Content Placeholder 2"/>
          <p:cNvSpPr>
            <a:spLocks noGrp="1"/>
          </p:cNvSpPr>
          <p:nvPr>
            <p:ph idx="1"/>
          </p:nvPr>
        </p:nvSpPr>
        <p:spPr>
          <a:xfrm>
            <a:off x="1376278" y="3335159"/>
            <a:ext cx="7950744" cy="3799066"/>
          </a:xfrm>
        </p:spPr>
        <p:txBody>
          <a:bodyPr>
            <a:normAutofit/>
          </a:bodyPr>
          <a:lstStyle/>
          <a:p>
            <a:pPr marL="667614" lvl="1" indent="0" algn="ctr">
              <a:buNone/>
            </a:pPr>
            <a:r>
              <a:rPr lang="fa-IR" sz="3600" b="1" dirty="0" smtClean="0"/>
              <a:t>برنامه ریزی درسی به طراحی فرصتها ، فعالیتها و تجارب یادگیری اطلاق می شود .</a:t>
            </a:r>
            <a:endParaRPr lang="fa-IR" sz="3600" b="1" dirty="0"/>
          </a:p>
        </p:txBody>
      </p:sp>
    </p:spTree>
    <p:extLst>
      <p:ext uri="{BB962C8B-B14F-4D97-AF65-F5344CB8AC3E}">
        <p14:creationId xmlns:p14="http://schemas.microsoft.com/office/powerpoint/2010/main" val="41513939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79" y="504825"/>
            <a:ext cx="7950742" cy="1437876"/>
          </a:xfrm>
        </p:spPr>
        <p:txBody>
          <a:bodyPr>
            <a:normAutofit/>
          </a:bodyPr>
          <a:lstStyle/>
          <a:p>
            <a:r>
              <a:rPr lang="fa-IR" sz="4100" dirty="0">
                <a:ln w="0"/>
                <a:solidFill>
                  <a:schemeClr val="tx1"/>
                </a:solidFill>
                <a:effectLst>
                  <a:outerShdw blurRad="38100" dist="19050" dir="2700000" algn="tl" rotWithShape="0">
                    <a:schemeClr val="dk1">
                      <a:alpha val="40000"/>
                    </a:schemeClr>
                  </a:outerShdw>
                </a:effectLst>
                <a:latin typeface="Arial" pitchFamily="34" charset="0"/>
                <a:cs typeface="Arial" pitchFamily="34" charset="0"/>
              </a:rPr>
              <a:t>ویژگیهای برنامه ریزی درسی </a:t>
            </a:r>
          </a:p>
        </p:txBody>
      </p:sp>
      <p:sp>
        <p:nvSpPr>
          <p:cNvPr id="3" name="Content Placeholder 2"/>
          <p:cNvSpPr>
            <a:spLocks noGrp="1"/>
          </p:cNvSpPr>
          <p:nvPr>
            <p:ph idx="1"/>
          </p:nvPr>
        </p:nvSpPr>
        <p:spPr>
          <a:xfrm>
            <a:off x="1376278" y="1963559"/>
            <a:ext cx="7950744" cy="3799066"/>
          </a:xfrm>
        </p:spPr>
        <p:txBody>
          <a:bodyPr>
            <a:noAutofit/>
          </a:bodyPr>
          <a:lstStyle/>
          <a:p>
            <a:pPr marL="0" indent="0" algn="r">
              <a:buNone/>
            </a:pPr>
            <a:r>
              <a:rPr lang="fa-IR" sz="2700" b="1" dirty="0"/>
              <a:t> ماهیت علمی وعملی دارد (اصول وقوائد دارد</a:t>
            </a:r>
            <a:r>
              <a:rPr lang="fa-IR" sz="2700" b="1" dirty="0" smtClean="0"/>
              <a:t>)</a:t>
            </a:r>
            <a:endParaRPr lang="fa-IR" sz="2700" b="1" dirty="0"/>
          </a:p>
          <a:p>
            <a:pPr marL="0" indent="0" algn="r">
              <a:buNone/>
            </a:pPr>
            <a:r>
              <a:rPr lang="fa-IR" sz="2700" b="1" dirty="0"/>
              <a:t> فرایند است(با حرکت رو به توسعه همراه است</a:t>
            </a:r>
            <a:r>
              <a:rPr lang="fa-IR" sz="2700" b="1" dirty="0" smtClean="0"/>
              <a:t>)</a:t>
            </a:r>
            <a:endParaRPr lang="fa-IR" sz="2700" b="1" dirty="0"/>
          </a:p>
          <a:p>
            <a:pPr marL="0" indent="0" algn="r">
              <a:buNone/>
            </a:pPr>
            <a:r>
              <a:rPr lang="fa-IR" sz="2700" b="1" dirty="0"/>
              <a:t> کار جمعی است (با تخصصهای گوناگون ارتباط دارد پس باید از متخصصهای گوناگون استفاده کرد</a:t>
            </a:r>
            <a:r>
              <a:rPr lang="fa-IR" sz="2700" b="1" dirty="0" smtClean="0"/>
              <a:t>)</a:t>
            </a:r>
            <a:endParaRPr lang="fa-IR" sz="2700" b="1" dirty="0"/>
          </a:p>
          <a:p>
            <a:pPr marL="0" indent="0" algn="r">
              <a:buNone/>
            </a:pPr>
            <a:r>
              <a:rPr lang="fa-IR" sz="2700" b="1" dirty="0"/>
              <a:t> تداوم دارد (نمی توان برای آن پایانی تصور کرد</a:t>
            </a:r>
            <a:r>
              <a:rPr lang="fa-IR" sz="2700" b="1" dirty="0" smtClean="0"/>
              <a:t>)</a:t>
            </a:r>
            <a:endParaRPr lang="fa-IR" sz="2700" b="1" dirty="0"/>
          </a:p>
          <a:p>
            <a:pPr marL="0" indent="0" algn="r">
              <a:buNone/>
            </a:pPr>
            <a:r>
              <a:rPr lang="fa-IR" sz="2700" b="1" dirty="0"/>
              <a:t> پژوهش محور است (نیاز سنجی اولین مرحله برنامه ریزی درسی کاری پژوهشی است</a:t>
            </a:r>
            <a:r>
              <a:rPr lang="fa-IR" sz="2700" b="1" dirty="0" smtClean="0"/>
              <a:t>)</a:t>
            </a:r>
            <a:endParaRPr lang="fa-IR" sz="2700" b="1" dirty="0"/>
          </a:p>
          <a:p>
            <a:pPr marL="0" indent="0" algn="r">
              <a:buNone/>
            </a:pPr>
            <a:r>
              <a:rPr lang="fa-IR" sz="2700" b="1" dirty="0"/>
              <a:t> به دوره تحصیلی و ماده درسی وابسته است(برنامه درسی دوره ابتدایی تفاوت اساسی با دوره های بالاتر دارد)</a:t>
            </a:r>
          </a:p>
        </p:txBody>
      </p:sp>
    </p:spTree>
    <p:extLst>
      <p:ext uri="{BB962C8B-B14F-4D97-AF65-F5344CB8AC3E}">
        <p14:creationId xmlns:p14="http://schemas.microsoft.com/office/powerpoint/2010/main" val="213970962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56</TotalTime>
  <Words>2839</Words>
  <Application>Microsoft Office PowerPoint</Application>
  <PresentationFormat>Custom</PresentationFormat>
  <Paragraphs>347</Paragraphs>
  <Slides>43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B Titr</vt:lpstr>
      <vt:lpstr>Calibri</vt:lpstr>
      <vt:lpstr>Garamond</vt:lpstr>
      <vt:lpstr>Times New Roman</vt:lpstr>
      <vt:lpstr>Organic</vt:lpstr>
      <vt:lpstr>PowerPoint Presentation</vt:lpstr>
      <vt:lpstr>مقدمات برنامه ریزی درسی  (آموزش مجازی )</vt:lpstr>
      <vt:lpstr>جایگاه برنامه ریزی در تعلیم و تربیت</vt:lpstr>
      <vt:lpstr>ویژگیهای تعلیم و تربیت </vt:lpstr>
      <vt:lpstr>تربیت برنامه محور</vt:lpstr>
      <vt:lpstr>ضرورت برنامه ریزی در تعلیم و تربیت</vt:lpstr>
      <vt:lpstr>انواع برنامه ریزی در تعلیم وتربیت</vt:lpstr>
      <vt:lpstr>برنامه ریزی درسی</vt:lpstr>
      <vt:lpstr>ویژگیهای برنامه ریزی درسی </vt:lpstr>
      <vt:lpstr>عناصر برنامه درسی</vt:lpstr>
      <vt:lpstr>نیاز سنجی:اصول وروشها</vt:lpstr>
      <vt:lpstr>منابع مورد مطالعه در نیاز سنجی </vt:lpstr>
      <vt:lpstr>اصول نیاز سنجی</vt:lpstr>
      <vt:lpstr>الگوهای نیاز سنجی</vt:lpstr>
      <vt:lpstr>الگوهای نیاز سنجی</vt:lpstr>
      <vt:lpstr>الگوهای نیاز سنجی</vt:lpstr>
      <vt:lpstr>تکنیکها و روشهای نیاز سنجی</vt:lpstr>
      <vt:lpstr>تعیین هدف در برنامه درسی</vt:lpstr>
      <vt:lpstr>سطوح هدفها</vt:lpstr>
      <vt:lpstr>منابع تعیین هدف</vt:lpstr>
      <vt:lpstr>حیطه های هدف</vt:lpstr>
      <vt:lpstr>انتخاب محتوا وتجربیات یادگیری</vt:lpstr>
      <vt:lpstr>اصول انتخاب محتوا </vt:lpstr>
      <vt:lpstr>ارائه محتوا</vt:lpstr>
      <vt:lpstr>اصول انتخاب تجارب وفعالیتهای یادگیری</vt:lpstr>
      <vt:lpstr>شیوه های سازمان دهی محتوای برنامه درسی </vt:lpstr>
      <vt:lpstr>2-چند رشته ای: یک موضوع درسی از طریق چند رشته آموزش داده می شود .یک موضوع یا مساله به طور همه جانبه  بررسی می شود. همچنین موضوع یا مساله مورد مطالعه از واقعیتهای زندگی گرفته می شود </vt:lpstr>
      <vt:lpstr>3-بین رشته ای :واحدها یا دروس ،با هم ترکیب می شوند وعناوین درسی جدید بوجود می آورند .به عبارت دیگر استقلال رشته ها از بین می رود وبرای مطالعه هر موضوع  یا مساله ای روشهای مطالعه  هر کدام از رشته های علمی به کار گرفته می شوند.</vt:lpstr>
      <vt:lpstr>روش سازماندهی عمودی محتوا</vt:lpstr>
      <vt:lpstr>انتخاب روشهای تدریس </vt:lpstr>
      <vt:lpstr>الگوهای تدریس </vt:lpstr>
      <vt:lpstr>الگوهای تدریس </vt:lpstr>
      <vt:lpstr>الگوهای تدریس </vt:lpstr>
      <vt:lpstr>طراحی وتولید کتاب درسی </vt:lpstr>
      <vt:lpstr>طراحی وتولید کتاب درسی </vt:lpstr>
      <vt:lpstr>طراحی وتولید کتاب درسی </vt:lpstr>
      <vt:lpstr>طراحی وتولید کتاب درسی </vt:lpstr>
      <vt:lpstr>ارزشیابی برنامه  درسی</vt:lpstr>
      <vt:lpstr>ارزشیابی برنامه  درسی</vt:lpstr>
      <vt:lpstr>ارزشیابی برنامه  درسی</vt:lpstr>
      <vt:lpstr>اجرای برنامه درسی</vt:lpstr>
      <vt:lpstr>اجرای برنامه درسی</vt:lpstr>
      <vt:lpstr>اجرای برنامه درسی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9</cp:revision>
  <dcterms:created xsi:type="dcterms:W3CDTF">2020-03-06T14:19:56Z</dcterms:created>
  <dcterms:modified xsi:type="dcterms:W3CDTF">2020-03-06T15:18:05Z</dcterms:modified>
</cp:coreProperties>
</file>