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9" r:id="rId3"/>
    <p:sldId id="261" r:id="rId4"/>
    <p:sldId id="260" r:id="rId5"/>
    <p:sldId id="265" r:id="rId6"/>
    <p:sldId id="268" r:id="rId7"/>
    <p:sldId id="267" r:id="rId8"/>
    <p:sldId id="266" r:id="rId9"/>
    <p:sldId id="258" r:id="rId10"/>
    <p:sldId id="273" r:id="rId11"/>
    <p:sldId id="272" r:id="rId12"/>
    <p:sldId id="271" r:id="rId13"/>
    <p:sldId id="269" r:id="rId14"/>
    <p:sldId id="270" r:id="rId15"/>
    <p:sldId id="263" r:id="rId16"/>
    <p:sldId id="282" r:id="rId17"/>
    <p:sldId id="281" r:id="rId18"/>
    <p:sldId id="280" r:id="rId19"/>
    <p:sldId id="279" r:id="rId20"/>
    <p:sldId id="278" r:id="rId21"/>
    <p:sldId id="277" r:id="rId22"/>
    <p:sldId id="276" r:id="rId23"/>
    <p:sldId id="275" r:id="rId24"/>
    <p:sldId id="286" r:id="rId25"/>
    <p:sldId id="285" r:id="rId26"/>
    <p:sldId id="284" r:id="rId27"/>
    <p:sldId id="283" r:id="rId2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14BC"/>
    <a:srgbClr val="07DB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42" d="100"/>
          <a:sy n="42" d="100"/>
        </p:scale>
        <p:origin x="7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C7CCE-AB17-4A91-9543-464436F42FC7}" type="doc">
      <dgm:prSet loTypeId="urn:microsoft.com/office/officeart/2005/8/layout/arrow2" loCatId="process" qsTypeId="urn:microsoft.com/office/officeart/2005/8/quickstyle/3d3" qsCatId="3D" csTypeId="urn:microsoft.com/office/officeart/2005/8/colors/accent1_2" csCatId="accent1" phldr="1"/>
      <dgm:spPr/>
    </dgm:pt>
    <dgm:pt modelId="{287D8C16-916E-46A7-88E7-6E051CD41B87}">
      <dgm:prSet phldrT="[Text]" custT="1"/>
      <dgm:spPr/>
      <dgm:t>
        <a:bodyPr/>
        <a:lstStyle/>
        <a:p>
          <a:pPr algn="ctr"/>
          <a:endParaRPr lang="fa-IR" sz="1800" dirty="0">
            <a:ln/>
            <a:cs typeface="B Titr" pitchFamily="2" charset="-78"/>
          </a:endParaRPr>
        </a:p>
        <a:p>
          <a:pPr algn="ctr"/>
          <a:r>
            <a:rPr lang="fa-IR" sz="1800" dirty="0">
              <a:ln/>
              <a:cs typeface="B Titr" pitchFamily="2" charset="-78"/>
            </a:rPr>
            <a:t>انتخاب رشته </a:t>
          </a:r>
        </a:p>
        <a:p>
          <a:pPr algn="ctr"/>
          <a:r>
            <a:rPr lang="fa-IR" sz="1800" dirty="0">
              <a:ln/>
              <a:cs typeface="B Titr" pitchFamily="2" charset="-78"/>
            </a:rPr>
            <a:t>(پایه نهم)</a:t>
          </a:r>
          <a:endParaRPr lang="en-US" sz="1800" dirty="0">
            <a:ln/>
            <a:cs typeface="B Titr" pitchFamily="2" charset="-78"/>
          </a:endParaRPr>
        </a:p>
      </dgm:t>
    </dgm:pt>
    <dgm:pt modelId="{8E495EE9-19A7-4E2C-8018-7887D4CCDBBD}" type="parTrans" cxnId="{8FBA616F-D5DE-4FFF-BF9D-523F3A31CFD3}">
      <dgm:prSet/>
      <dgm:spPr/>
      <dgm:t>
        <a:bodyPr/>
        <a:lstStyle/>
        <a:p>
          <a:endParaRPr lang="en-US"/>
        </a:p>
      </dgm:t>
    </dgm:pt>
    <dgm:pt modelId="{AB658B11-35F8-4560-A027-0518DC71107A}" type="sibTrans" cxnId="{8FBA616F-D5DE-4FFF-BF9D-523F3A31CFD3}">
      <dgm:prSet/>
      <dgm:spPr/>
      <dgm:t>
        <a:bodyPr/>
        <a:lstStyle/>
        <a:p>
          <a:endParaRPr lang="en-US"/>
        </a:p>
      </dgm:t>
    </dgm:pt>
    <dgm:pt modelId="{24FC4688-7F8F-4509-8634-A2847B929F03}">
      <dgm:prSet phldrT="[Text]" custT="1"/>
      <dgm:spPr/>
      <dgm:t>
        <a:bodyPr/>
        <a:lstStyle/>
        <a:p>
          <a:pPr algn="ctr"/>
          <a:r>
            <a:rPr lang="fa-IR" sz="2400" dirty="0">
              <a:ln/>
              <a:cs typeface="B Titr" pitchFamily="2" charset="-78"/>
            </a:rPr>
            <a:t>متوسطه دوم</a:t>
          </a:r>
        </a:p>
      </dgm:t>
    </dgm:pt>
    <dgm:pt modelId="{B9829D1A-3564-4077-AB84-F83938C7E6BE}" type="parTrans" cxnId="{B7EB4013-DDC2-4CEF-8985-C1939C31B66D}">
      <dgm:prSet/>
      <dgm:spPr/>
      <dgm:t>
        <a:bodyPr/>
        <a:lstStyle/>
        <a:p>
          <a:endParaRPr lang="en-US"/>
        </a:p>
      </dgm:t>
    </dgm:pt>
    <dgm:pt modelId="{C5FD123E-A97A-42BA-94CA-A4C54797D8CB}" type="sibTrans" cxnId="{B7EB4013-DDC2-4CEF-8985-C1939C31B66D}">
      <dgm:prSet/>
      <dgm:spPr/>
      <dgm:t>
        <a:bodyPr/>
        <a:lstStyle/>
        <a:p>
          <a:endParaRPr lang="en-US"/>
        </a:p>
      </dgm:t>
    </dgm:pt>
    <dgm:pt modelId="{FC48EFAC-DA12-4D7A-9141-211ADD69CD03}">
      <dgm:prSet phldrT="[Text]" custT="1"/>
      <dgm:spPr/>
      <dgm:t>
        <a:bodyPr/>
        <a:lstStyle/>
        <a:p>
          <a:pPr algn="ctr"/>
          <a:r>
            <a:rPr lang="fa-IR" sz="3200" dirty="0">
              <a:ln/>
              <a:cs typeface="B Titr" pitchFamily="2" charset="-78"/>
            </a:rPr>
            <a:t>شغل</a:t>
          </a:r>
          <a:endParaRPr lang="en-US" sz="3200" dirty="0">
            <a:ln/>
            <a:cs typeface="B Titr" pitchFamily="2" charset="-78"/>
          </a:endParaRPr>
        </a:p>
      </dgm:t>
    </dgm:pt>
    <dgm:pt modelId="{A4CA01DC-7BD5-459A-928F-EC05784AC59F}" type="parTrans" cxnId="{33DEEE3F-F78A-42EC-9D40-6BD33D685951}">
      <dgm:prSet/>
      <dgm:spPr/>
      <dgm:t>
        <a:bodyPr/>
        <a:lstStyle/>
        <a:p>
          <a:endParaRPr lang="en-US"/>
        </a:p>
      </dgm:t>
    </dgm:pt>
    <dgm:pt modelId="{BE7B2618-AC96-4669-A12E-F4FF1DE0C054}" type="sibTrans" cxnId="{33DEEE3F-F78A-42EC-9D40-6BD33D685951}">
      <dgm:prSet/>
      <dgm:spPr/>
      <dgm:t>
        <a:bodyPr/>
        <a:lstStyle/>
        <a:p>
          <a:endParaRPr lang="en-US"/>
        </a:p>
      </dgm:t>
    </dgm:pt>
    <dgm:pt modelId="{ECCC7CA5-BDD7-4B1C-966D-0148A0372BF3}">
      <dgm:prSet custT="1"/>
      <dgm:spPr/>
      <dgm:t>
        <a:bodyPr/>
        <a:lstStyle/>
        <a:p>
          <a:r>
            <a:rPr lang="fa-IR" sz="3200" kern="1200" dirty="0">
              <a:ln/>
              <a:latin typeface="Perpetua"/>
              <a:ea typeface="+mn-ea"/>
              <a:cs typeface="B Titr" pitchFamily="2" charset="-78"/>
            </a:rPr>
            <a:t>دانشگاه</a:t>
          </a:r>
          <a:endParaRPr lang="en-US" sz="3200" kern="1200" dirty="0">
            <a:ln/>
            <a:latin typeface="Perpetua"/>
            <a:ea typeface="+mn-ea"/>
            <a:cs typeface="B Titr" pitchFamily="2" charset="-78"/>
          </a:endParaRPr>
        </a:p>
      </dgm:t>
    </dgm:pt>
    <dgm:pt modelId="{B5174DBB-5DB6-4E50-B60D-24F8160EAF80}" type="parTrans" cxnId="{A6FB8DA0-80E3-481A-AE7F-FF9A50C786B0}">
      <dgm:prSet/>
      <dgm:spPr/>
      <dgm:t>
        <a:bodyPr/>
        <a:lstStyle/>
        <a:p>
          <a:endParaRPr lang="en-US"/>
        </a:p>
      </dgm:t>
    </dgm:pt>
    <dgm:pt modelId="{47110ACC-CB53-4618-8481-E86A639F852F}" type="sibTrans" cxnId="{A6FB8DA0-80E3-481A-AE7F-FF9A50C786B0}">
      <dgm:prSet/>
      <dgm:spPr/>
      <dgm:t>
        <a:bodyPr/>
        <a:lstStyle/>
        <a:p>
          <a:endParaRPr lang="en-US"/>
        </a:p>
      </dgm:t>
    </dgm:pt>
    <dgm:pt modelId="{ED07B26E-3469-4E34-9AF0-86494293E8F0}" type="pres">
      <dgm:prSet presAssocID="{32EC7CCE-AB17-4A91-9543-464436F42FC7}" presName="arrowDiagram" presStyleCnt="0">
        <dgm:presLayoutVars>
          <dgm:chMax val="5"/>
          <dgm:dir/>
          <dgm:resizeHandles val="exact"/>
        </dgm:presLayoutVars>
      </dgm:prSet>
      <dgm:spPr/>
    </dgm:pt>
    <dgm:pt modelId="{E5AC1B0B-9F66-49AA-AF24-1A436E81FDAD}" type="pres">
      <dgm:prSet presAssocID="{32EC7CCE-AB17-4A91-9543-464436F42FC7}" presName="arrow" presStyleLbl="bgShp" presStyleIdx="0" presStyleCnt="1" custLinFactNeighborX="-1210" custLinFactNeighborY="-15143"/>
      <dgm:spPr/>
    </dgm:pt>
    <dgm:pt modelId="{5605FE53-0E3A-4359-A543-B9A23F38E51B}" type="pres">
      <dgm:prSet presAssocID="{32EC7CCE-AB17-4A91-9543-464436F42FC7}" presName="arrowDiagram4" presStyleCnt="0"/>
      <dgm:spPr/>
    </dgm:pt>
    <dgm:pt modelId="{46F47CF2-9F87-4226-993A-8F9FD4404517}" type="pres">
      <dgm:prSet presAssocID="{287D8C16-916E-46A7-88E7-6E051CD41B87}" presName="bullet4a" presStyleLbl="node1" presStyleIdx="0" presStyleCnt="4"/>
      <dgm:spPr/>
    </dgm:pt>
    <dgm:pt modelId="{BB6A9907-88FA-4C52-97F9-790AE349F303}" type="pres">
      <dgm:prSet presAssocID="{287D8C16-916E-46A7-88E7-6E051CD41B87}" presName="textBox4a" presStyleLbl="revTx" presStyleIdx="0" presStyleCnt="4" custScaleX="171602" custScaleY="207605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631773A-F9FB-4360-9F70-98A7F374046D}" type="pres">
      <dgm:prSet presAssocID="{24FC4688-7F8F-4509-8634-A2847B929F03}" presName="bullet4b" presStyleLbl="node1" presStyleIdx="1" presStyleCnt="4"/>
      <dgm:spPr/>
    </dgm:pt>
    <dgm:pt modelId="{ECCA608B-9CE1-4C35-84E7-48CE337ABE6A}" type="pres">
      <dgm:prSet presAssocID="{24FC4688-7F8F-4509-8634-A2847B929F03}" presName="textBox4b" presStyleLbl="revTx" presStyleIdx="1" presStyleCnt="4" custScaleX="146945" custScaleY="86124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C1BF983-703B-4507-B9A7-ABDE8E06E23A}" type="pres">
      <dgm:prSet presAssocID="{ECCC7CA5-BDD7-4B1C-966D-0148A0372BF3}" presName="bullet4c" presStyleLbl="node1" presStyleIdx="2" presStyleCnt="4" custLinFactNeighborX="59434" custLinFactNeighborY="-8966"/>
      <dgm:spPr/>
    </dgm:pt>
    <dgm:pt modelId="{F7783BDE-E9EC-4751-B703-13215A974103}" type="pres">
      <dgm:prSet presAssocID="{ECCC7CA5-BDD7-4B1C-966D-0148A0372BF3}" presName="textBox4c" presStyleLbl="revTx" presStyleIdx="2" presStyleCnt="4" custScaleX="13705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F5AA2324-1718-4BA7-9B09-17E7559A69C1}" type="pres">
      <dgm:prSet presAssocID="{FC48EFAC-DA12-4D7A-9141-211ADD69CD03}" presName="bullet4d" presStyleLbl="node1" presStyleIdx="3" presStyleCnt="4" custLinFactX="3934" custLinFactNeighborX="100000" custLinFactNeighborY="-20831"/>
      <dgm:spPr/>
    </dgm:pt>
    <dgm:pt modelId="{B46F0654-B2D2-4C6C-A105-6F1338E75682}" type="pres">
      <dgm:prSet presAssocID="{FC48EFAC-DA12-4D7A-9141-211ADD69CD03}" presName="textBox4d" presStyleLbl="revTx" presStyleIdx="3" presStyleCnt="4" custScaleX="134844" custLinFactNeighborX="18235" custLinFactNeighborY="-3300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E3A9819A-55BF-42A5-A96F-C950CC5AC039}" type="presOf" srcId="{24FC4688-7F8F-4509-8634-A2847B929F03}" destId="{ECCA608B-9CE1-4C35-84E7-48CE337ABE6A}" srcOrd="0" destOrd="0" presId="urn:microsoft.com/office/officeart/2005/8/layout/arrow2"/>
    <dgm:cxn modelId="{0BBF4016-9FB4-4539-B6DC-C8EA104EC6E8}" type="presOf" srcId="{FC48EFAC-DA12-4D7A-9141-211ADD69CD03}" destId="{B46F0654-B2D2-4C6C-A105-6F1338E75682}" srcOrd="0" destOrd="0" presId="urn:microsoft.com/office/officeart/2005/8/layout/arrow2"/>
    <dgm:cxn modelId="{B7EB4013-DDC2-4CEF-8985-C1939C31B66D}" srcId="{32EC7CCE-AB17-4A91-9543-464436F42FC7}" destId="{24FC4688-7F8F-4509-8634-A2847B929F03}" srcOrd="1" destOrd="0" parTransId="{B9829D1A-3564-4077-AB84-F83938C7E6BE}" sibTransId="{C5FD123E-A97A-42BA-94CA-A4C54797D8CB}"/>
    <dgm:cxn modelId="{B8B5D622-FF0A-4AD6-8F92-0BB787B3F771}" type="presOf" srcId="{ECCC7CA5-BDD7-4B1C-966D-0148A0372BF3}" destId="{F7783BDE-E9EC-4751-B703-13215A974103}" srcOrd="0" destOrd="0" presId="urn:microsoft.com/office/officeart/2005/8/layout/arrow2"/>
    <dgm:cxn modelId="{33DEEE3F-F78A-42EC-9D40-6BD33D685951}" srcId="{32EC7CCE-AB17-4A91-9543-464436F42FC7}" destId="{FC48EFAC-DA12-4D7A-9141-211ADD69CD03}" srcOrd="3" destOrd="0" parTransId="{A4CA01DC-7BD5-459A-928F-EC05784AC59F}" sibTransId="{BE7B2618-AC96-4669-A12E-F4FF1DE0C054}"/>
    <dgm:cxn modelId="{A6FB8DA0-80E3-481A-AE7F-FF9A50C786B0}" srcId="{32EC7CCE-AB17-4A91-9543-464436F42FC7}" destId="{ECCC7CA5-BDD7-4B1C-966D-0148A0372BF3}" srcOrd="2" destOrd="0" parTransId="{B5174DBB-5DB6-4E50-B60D-24F8160EAF80}" sibTransId="{47110ACC-CB53-4618-8481-E86A639F852F}"/>
    <dgm:cxn modelId="{8FBA616F-D5DE-4FFF-BF9D-523F3A31CFD3}" srcId="{32EC7CCE-AB17-4A91-9543-464436F42FC7}" destId="{287D8C16-916E-46A7-88E7-6E051CD41B87}" srcOrd="0" destOrd="0" parTransId="{8E495EE9-19A7-4E2C-8018-7887D4CCDBBD}" sibTransId="{AB658B11-35F8-4560-A027-0518DC71107A}"/>
    <dgm:cxn modelId="{7C80F819-E7C2-44B5-9C2C-B28F6AD668C3}" type="presOf" srcId="{32EC7CCE-AB17-4A91-9543-464436F42FC7}" destId="{ED07B26E-3469-4E34-9AF0-86494293E8F0}" srcOrd="0" destOrd="0" presId="urn:microsoft.com/office/officeart/2005/8/layout/arrow2"/>
    <dgm:cxn modelId="{8F7D7A71-308C-4077-BDF2-5815F1E2F860}" type="presOf" srcId="{287D8C16-916E-46A7-88E7-6E051CD41B87}" destId="{BB6A9907-88FA-4C52-97F9-790AE349F303}" srcOrd="0" destOrd="0" presId="urn:microsoft.com/office/officeart/2005/8/layout/arrow2"/>
    <dgm:cxn modelId="{BA356BE9-BC1C-4ED8-AC18-8B9EF49C01A0}" type="presParOf" srcId="{ED07B26E-3469-4E34-9AF0-86494293E8F0}" destId="{E5AC1B0B-9F66-49AA-AF24-1A436E81FDAD}" srcOrd="0" destOrd="0" presId="urn:microsoft.com/office/officeart/2005/8/layout/arrow2"/>
    <dgm:cxn modelId="{2F94749B-C581-4297-A021-B962B63FB7D8}" type="presParOf" srcId="{ED07B26E-3469-4E34-9AF0-86494293E8F0}" destId="{5605FE53-0E3A-4359-A543-B9A23F38E51B}" srcOrd="1" destOrd="0" presId="urn:microsoft.com/office/officeart/2005/8/layout/arrow2"/>
    <dgm:cxn modelId="{119122B9-E9CC-4F89-B666-E6FC4B70175C}" type="presParOf" srcId="{5605FE53-0E3A-4359-A543-B9A23F38E51B}" destId="{46F47CF2-9F87-4226-993A-8F9FD4404517}" srcOrd="0" destOrd="0" presId="urn:microsoft.com/office/officeart/2005/8/layout/arrow2"/>
    <dgm:cxn modelId="{61D3F1F5-78C0-4AE2-8AD2-3AA47B9DD139}" type="presParOf" srcId="{5605FE53-0E3A-4359-A543-B9A23F38E51B}" destId="{BB6A9907-88FA-4C52-97F9-790AE349F303}" srcOrd="1" destOrd="0" presId="urn:microsoft.com/office/officeart/2005/8/layout/arrow2"/>
    <dgm:cxn modelId="{EEA27CE2-4788-41BF-98B8-85540BCC5740}" type="presParOf" srcId="{5605FE53-0E3A-4359-A543-B9A23F38E51B}" destId="{0631773A-F9FB-4360-9F70-98A7F374046D}" srcOrd="2" destOrd="0" presId="urn:microsoft.com/office/officeart/2005/8/layout/arrow2"/>
    <dgm:cxn modelId="{63AB5F92-1DF7-46FB-A20A-3552C12C58A7}" type="presParOf" srcId="{5605FE53-0E3A-4359-A543-B9A23F38E51B}" destId="{ECCA608B-9CE1-4C35-84E7-48CE337ABE6A}" srcOrd="3" destOrd="0" presId="urn:microsoft.com/office/officeart/2005/8/layout/arrow2"/>
    <dgm:cxn modelId="{BDB8CDBE-1011-446C-91CA-E9C0D1669A05}" type="presParOf" srcId="{5605FE53-0E3A-4359-A543-B9A23F38E51B}" destId="{AC1BF983-703B-4507-B9A7-ABDE8E06E23A}" srcOrd="4" destOrd="0" presId="urn:microsoft.com/office/officeart/2005/8/layout/arrow2"/>
    <dgm:cxn modelId="{48CD744B-E77C-40B8-B7F3-065B0DC1739C}" type="presParOf" srcId="{5605FE53-0E3A-4359-A543-B9A23F38E51B}" destId="{F7783BDE-E9EC-4751-B703-13215A974103}" srcOrd="5" destOrd="0" presId="urn:microsoft.com/office/officeart/2005/8/layout/arrow2"/>
    <dgm:cxn modelId="{2064127F-517F-46C6-91EE-F8D8F3C0C737}" type="presParOf" srcId="{5605FE53-0E3A-4359-A543-B9A23F38E51B}" destId="{F5AA2324-1718-4BA7-9B09-17E7559A69C1}" srcOrd="6" destOrd="0" presId="urn:microsoft.com/office/officeart/2005/8/layout/arrow2"/>
    <dgm:cxn modelId="{BB96654E-5A17-4EA3-A3F1-20CD6E5287C4}" type="presParOf" srcId="{5605FE53-0E3A-4359-A543-B9A23F38E51B}" destId="{B46F0654-B2D2-4C6C-A105-6F1338E75682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165A011-7C58-40E5-ABA2-1AA981FFC37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CC41CC9E-6901-4AC2-9626-C4BF9EEE4A8D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pPr rtl="1"/>
          <a:r>
            <a:rPr lang="fa-IR" sz="2400" dirty="0" smtClean="0">
              <a:cs typeface="B Badr" pitchFamily="2" charset="-78"/>
            </a:rPr>
            <a:t>65 امتیاز</a:t>
          </a:r>
          <a:endParaRPr lang="fa-IR" sz="2400" dirty="0">
            <a:cs typeface="B Badr" pitchFamily="2" charset="-78"/>
          </a:endParaRPr>
        </a:p>
      </dgm:t>
    </dgm:pt>
    <dgm:pt modelId="{049AD5A9-8262-4188-B957-5486F681D965}" type="parTrans" cxnId="{3A485D15-7C4D-4242-99A5-421D0DDF32E4}">
      <dgm:prSet/>
      <dgm:spPr/>
      <dgm:t>
        <a:bodyPr/>
        <a:lstStyle/>
        <a:p>
          <a:pPr rtl="1"/>
          <a:endParaRPr lang="fa-IR" sz="3600">
            <a:cs typeface="B Badr" pitchFamily="2" charset="-78"/>
          </a:endParaRPr>
        </a:p>
      </dgm:t>
    </dgm:pt>
    <dgm:pt modelId="{2F4D3B6F-A491-487A-9196-5C200D1C70CE}" type="sibTrans" cxnId="{3A485D15-7C4D-4242-99A5-421D0DDF32E4}">
      <dgm:prSet/>
      <dgm:spPr/>
      <dgm:t>
        <a:bodyPr/>
        <a:lstStyle/>
        <a:p>
          <a:pPr rtl="1"/>
          <a:endParaRPr lang="fa-IR"/>
        </a:p>
      </dgm:t>
    </dgm:pt>
    <dgm:pt modelId="{8D4C284A-F6B7-410D-98A7-036BAFD08DD2}">
      <dgm:prSet phldrT="[Text]"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fa-IR" sz="2400" dirty="0" smtClean="0">
              <a:cs typeface="B Badr" pitchFamily="2" charset="-78"/>
            </a:rPr>
            <a:t>عملکرد تحصیلی</a:t>
          </a:r>
        </a:p>
        <a:p>
          <a:pPr rtl="1"/>
          <a:r>
            <a:rPr lang="fa-IR" sz="2400" dirty="0" smtClean="0">
              <a:cs typeface="B Badr" pitchFamily="2" charset="-78"/>
            </a:rPr>
            <a:t>(شرط لازم)</a:t>
          </a:r>
          <a:endParaRPr lang="fa-IR" sz="2400" dirty="0">
            <a:cs typeface="B Badr" pitchFamily="2" charset="-78"/>
          </a:endParaRPr>
        </a:p>
      </dgm:t>
    </dgm:pt>
    <dgm:pt modelId="{8B6FD650-BE3C-415A-9A59-F425D6690523}" type="parTrans" cxnId="{29D0E174-1715-4CAC-93E3-84789C3D46E9}">
      <dgm:prSet/>
      <dgm:spPr/>
      <dgm:t>
        <a:bodyPr/>
        <a:lstStyle/>
        <a:p>
          <a:pPr rtl="1"/>
          <a:endParaRPr lang="fa-IR" sz="3600">
            <a:cs typeface="B Badr" pitchFamily="2" charset="-78"/>
          </a:endParaRPr>
        </a:p>
      </dgm:t>
    </dgm:pt>
    <dgm:pt modelId="{F4C59425-E3CF-4AE2-B86B-6800F4660135}" type="sibTrans" cxnId="{29D0E174-1715-4CAC-93E3-84789C3D46E9}">
      <dgm:prSet/>
      <dgm:spPr/>
      <dgm:t>
        <a:bodyPr/>
        <a:lstStyle/>
        <a:p>
          <a:pPr rtl="1"/>
          <a:endParaRPr lang="fa-IR"/>
        </a:p>
      </dgm:t>
    </dgm:pt>
    <dgm:pt modelId="{3BD8A6F2-4693-4E38-B09A-49A7E9F98920}">
      <dgm:prSet phldrT="[Text]"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fa-IR" sz="2400" dirty="0" smtClean="0">
              <a:cs typeface="B Badr" pitchFamily="2" charset="-78"/>
            </a:rPr>
            <a:t>35 امتیاز</a:t>
          </a:r>
          <a:endParaRPr lang="fa-IR" sz="2400" dirty="0">
            <a:cs typeface="B Badr" pitchFamily="2" charset="-78"/>
          </a:endParaRPr>
        </a:p>
      </dgm:t>
    </dgm:pt>
    <dgm:pt modelId="{FCD83C06-2B67-4505-8340-7C2BF0B7CF26}" type="parTrans" cxnId="{60D94FD3-500B-4E5E-9028-62DC083D54EC}">
      <dgm:prSet/>
      <dgm:spPr/>
      <dgm:t>
        <a:bodyPr/>
        <a:lstStyle/>
        <a:p>
          <a:pPr rtl="1"/>
          <a:endParaRPr lang="fa-IR" sz="3600">
            <a:cs typeface="B Badr" pitchFamily="2" charset="-78"/>
          </a:endParaRPr>
        </a:p>
      </dgm:t>
    </dgm:pt>
    <dgm:pt modelId="{A251AED1-C78B-4CA1-B153-A68A92AB9E96}" type="sibTrans" cxnId="{60D94FD3-500B-4E5E-9028-62DC083D54EC}">
      <dgm:prSet/>
      <dgm:spPr/>
      <dgm:t>
        <a:bodyPr/>
        <a:lstStyle/>
        <a:p>
          <a:pPr rtl="1"/>
          <a:endParaRPr lang="fa-IR"/>
        </a:p>
      </dgm:t>
    </dgm:pt>
    <dgm:pt modelId="{3A5236B0-A28D-4C1A-B33D-479AEE66710E}">
      <dgm:prSet phldrT="[Text]" custT="1"/>
      <dgm:spPr>
        <a:solidFill>
          <a:srgbClr val="FFFF00">
            <a:alpha val="90000"/>
          </a:srgbClr>
        </a:solidFill>
      </dgm:spPr>
      <dgm:t>
        <a:bodyPr/>
        <a:lstStyle/>
        <a:p>
          <a:pPr rtl="1"/>
          <a:r>
            <a:rPr lang="fa-IR" sz="2400" dirty="0" smtClean="0">
              <a:cs typeface="B Badr" pitchFamily="2" charset="-78"/>
            </a:rPr>
            <a:t>بررسی مشاوره ای(شرط کافی)</a:t>
          </a:r>
          <a:endParaRPr lang="fa-IR" sz="2400" dirty="0">
            <a:cs typeface="B Badr" pitchFamily="2" charset="-78"/>
          </a:endParaRPr>
        </a:p>
      </dgm:t>
    </dgm:pt>
    <dgm:pt modelId="{A07B510D-C136-46E4-8BC4-18B4A8DA87DC}" type="sibTrans" cxnId="{95635F49-E937-4DD9-9679-3763E7558B0E}">
      <dgm:prSet/>
      <dgm:spPr/>
      <dgm:t>
        <a:bodyPr/>
        <a:lstStyle/>
        <a:p>
          <a:pPr rtl="1"/>
          <a:endParaRPr lang="fa-IR"/>
        </a:p>
      </dgm:t>
    </dgm:pt>
    <dgm:pt modelId="{39C83A98-10D1-411A-9062-387018CA1582}" type="parTrans" cxnId="{95635F49-E937-4DD9-9679-3763E7558B0E}">
      <dgm:prSet/>
      <dgm:spPr/>
      <dgm:t>
        <a:bodyPr/>
        <a:lstStyle/>
        <a:p>
          <a:pPr rtl="1"/>
          <a:endParaRPr lang="fa-IR" sz="3600">
            <a:cs typeface="B Badr" pitchFamily="2" charset="-78"/>
          </a:endParaRPr>
        </a:p>
      </dgm:t>
    </dgm:pt>
    <dgm:pt modelId="{8E913A7A-D80F-4EA7-9978-4E7A7576F09B}">
      <dgm:prSet phldrT="[Text]" custT="1"/>
      <dgm:spPr>
        <a:solidFill>
          <a:srgbClr val="07DB39">
            <a:alpha val="90000"/>
          </a:srgbClr>
        </a:solidFill>
      </dgm:spPr>
      <dgm:t>
        <a:bodyPr/>
        <a:lstStyle/>
        <a:p>
          <a:pPr rtl="1"/>
          <a:r>
            <a:rPr lang="fa-IR" sz="2400" dirty="0" smtClean="0">
              <a:cs typeface="B Badr" pitchFamily="2" charset="-78"/>
            </a:rPr>
            <a:t>امتیاز مربوط به هدایت تحصیلی = 100</a:t>
          </a:r>
          <a:endParaRPr lang="fa-IR" sz="2400" dirty="0">
            <a:cs typeface="B Badr" pitchFamily="2" charset="-78"/>
          </a:endParaRPr>
        </a:p>
      </dgm:t>
    </dgm:pt>
    <dgm:pt modelId="{06F87A41-A3FF-4DC9-9FFC-50E03FEB8FF3}" type="sibTrans" cxnId="{8DA9638C-5B50-43E3-963E-C227A2CD30DC}">
      <dgm:prSet/>
      <dgm:spPr/>
      <dgm:t>
        <a:bodyPr/>
        <a:lstStyle/>
        <a:p>
          <a:pPr rtl="1"/>
          <a:endParaRPr lang="fa-IR"/>
        </a:p>
      </dgm:t>
    </dgm:pt>
    <dgm:pt modelId="{431F8518-D433-449D-8B29-62B92AFB34C4}" type="parTrans" cxnId="{8DA9638C-5B50-43E3-963E-C227A2CD30DC}">
      <dgm:prSet/>
      <dgm:spPr/>
      <dgm:t>
        <a:bodyPr/>
        <a:lstStyle/>
        <a:p>
          <a:pPr rtl="1"/>
          <a:endParaRPr lang="fa-IR"/>
        </a:p>
      </dgm:t>
    </dgm:pt>
    <dgm:pt modelId="{431EA4F0-C51A-4246-8C23-7E4314B98871}" type="pres">
      <dgm:prSet presAssocID="{6165A011-7C58-40E5-ABA2-1AA981FFC37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D08E15EF-9FD5-4909-8392-9685629626DF}" type="pres">
      <dgm:prSet presAssocID="{8E913A7A-D80F-4EA7-9978-4E7A7576F09B}" presName="hierRoot1" presStyleCnt="0"/>
      <dgm:spPr/>
    </dgm:pt>
    <dgm:pt modelId="{0332495B-EA4B-45EC-BE9C-36F6C179BFF6}" type="pres">
      <dgm:prSet presAssocID="{8E913A7A-D80F-4EA7-9978-4E7A7576F09B}" presName="composite" presStyleCnt="0"/>
      <dgm:spPr/>
    </dgm:pt>
    <dgm:pt modelId="{B660F08E-0B4D-4C7C-B1E4-10E035E5243C}" type="pres">
      <dgm:prSet presAssocID="{8E913A7A-D80F-4EA7-9978-4E7A7576F09B}" presName="background" presStyleLbl="node0" presStyleIdx="0" presStyleCnt="1"/>
      <dgm:spPr/>
    </dgm:pt>
    <dgm:pt modelId="{1AB0DC9F-DFC3-43D0-B32D-26446600D492}" type="pres">
      <dgm:prSet presAssocID="{8E913A7A-D80F-4EA7-9978-4E7A7576F09B}" presName="text" presStyleLbl="fgAcc0" presStyleIdx="0" presStyleCnt="1" custScaleX="295324" custLinFactNeighborX="10933" custLinFactNeighborY="-633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77D46C4-F600-4CE0-80E1-19BD431B25B8}" type="pres">
      <dgm:prSet presAssocID="{8E913A7A-D80F-4EA7-9978-4E7A7576F09B}" presName="hierChild2" presStyleCnt="0"/>
      <dgm:spPr/>
    </dgm:pt>
    <dgm:pt modelId="{037A6479-8366-4F08-9C13-FAB1FA10B8CD}" type="pres">
      <dgm:prSet presAssocID="{39C83A98-10D1-411A-9062-387018CA1582}" presName="Name10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DC46217C-C0E7-4A45-814B-60E80D9FEBD6}" type="pres">
      <dgm:prSet presAssocID="{3A5236B0-A28D-4C1A-B33D-479AEE66710E}" presName="hierRoot2" presStyleCnt="0"/>
      <dgm:spPr/>
    </dgm:pt>
    <dgm:pt modelId="{12E52865-DBF7-4764-A006-5FC99E19D673}" type="pres">
      <dgm:prSet presAssocID="{3A5236B0-A28D-4C1A-B33D-479AEE66710E}" presName="composite2" presStyleCnt="0"/>
      <dgm:spPr/>
    </dgm:pt>
    <dgm:pt modelId="{8B7384EA-7011-4D5C-917E-DC6952EECEB1}" type="pres">
      <dgm:prSet presAssocID="{3A5236B0-A28D-4C1A-B33D-479AEE66710E}" presName="background2" presStyleLbl="node2" presStyleIdx="0" presStyleCnt="2"/>
      <dgm:spPr/>
    </dgm:pt>
    <dgm:pt modelId="{EE467CD9-6F47-4578-AFD3-1D169A8BC4C7}" type="pres">
      <dgm:prSet presAssocID="{3A5236B0-A28D-4C1A-B33D-479AEE66710E}" presName="text2" presStyleLbl="fgAcc2" presStyleIdx="0" presStyleCnt="2" custScaleX="279567" custScaleY="148298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C035F79E-4D52-47D6-98CD-066DFC3AFDC3}" type="pres">
      <dgm:prSet presAssocID="{3A5236B0-A28D-4C1A-B33D-479AEE66710E}" presName="hierChild3" presStyleCnt="0"/>
      <dgm:spPr/>
    </dgm:pt>
    <dgm:pt modelId="{4B9C6A0B-2214-4B4B-B548-C574420C455D}" type="pres">
      <dgm:prSet presAssocID="{049AD5A9-8262-4188-B957-5486F681D965}" presName="Name17" presStyleLbl="parChTrans1D3" presStyleIdx="0" presStyleCnt="2"/>
      <dgm:spPr/>
      <dgm:t>
        <a:bodyPr/>
        <a:lstStyle/>
        <a:p>
          <a:pPr rtl="1"/>
          <a:endParaRPr lang="fa-IR"/>
        </a:p>
      </dgm:t>
    </dgm:pt>
    <dgm:pt modelId="{93623A56-BBEF-4323-A3F9-1DA9F7D2784A}" type="pres">
      <dgm:prSet presAssocID="{CC41CC9E-6901-4AC2-9626-C4BF9EEE4A8D}" presName="hierRoot3" presStyleCnt="0"/>
      <dgm:spPr/>
    </dgm:pt>
    <dgm:pt modelId="{16A7689D-B5B1-439C-9185-F5FF910354B6}" type="pres">
      <dgm:prSet presAssocID="{CC41CC9E-6901-4AC2-9626-C4BF9EEE4A8D}" presName="composite3" presStyleCnt="0"/>
      <dgm:spPr/>
    </dgm:pt>
    <dgm:pt modelId="{715D13AB-B85E-4CEB-B213-C6F81EEEEE70}" type="pres">
      <dgm:prSet presAssocID="{CC41CC9E-6901-4AC2-9626-C4BF9EEE4A8D}" presName="background3" presStyleLbl="node3" presStyleIdx="0" presStyleCnt="2"/>
      <dgm:spPr/>
    </dgm:pt>
    <dgm:pt modelId="{1199C5E9-DB96-44AF-9D95-D4561C22D9C7}" type="pres">
      <dgm:prSet presAssocID="{CC41CC9E-6901-4AC2-9626-C4BF9EEE4A8D}" presName="text3" presStyleLbl="fgAcc3" presStyleIdx="0" presStyleCnt="2" custScaleX="12222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77081EC-0568-4618-8C03-1CB9F7D128A5}" type="pres">
      <dgm:prSet presAssocID="{CC41CC9E-6901-4AC2-9626-C4BF9EEE4A8D}" presName="hierChild4" presStyleCnt="0"/>
      <dgm:spPr/>
    </dgm:pt>
    <dgm:pt modelId="{7AC7EE2A-E26E-4397-AE55-AF806995380B}" type="pres">
      <dgm:prSet presAssocID="{8B6FD650-BE3C-415A-9A59-F425D6690523}" presName="Name10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4B0108E3-E2DA-465F-97F9-3A3BC5C8A62D}" type="pres">
      <dgm:prSet presAssocID="{8D4C284A-F6B7-410D-98A7-036BAFD08DD2}" presName="hierRoot2" presStyleCnt="0"/>
      <dgm:spPr/>
    </dgm:pt>
    <dgm:pt modelId="{816387D9-01EA-4688-B02C-E77A7403D3F4}" type="pres">
      <dgm:prSet presAssocID="{8D4C284A-F6B7-410D-98A7-036BAFD08DD2}" presName="composite2" presStyleCnt="0"/>
      <dgm:spPr/>
    </dgm:pt>
    <dgm:pt modelId="{88C4B92A-2153-49FC-8D5C-FEB4D14C6C96}" type="pres">
      <dgm:prSet presAssocID="{8D4C284A-F6B7-410D-98A7-036BAFD08DD2}" presName="background2" presStyleLbl="node2" presStyleIdx="1" presStyleCnt="2"/>
      <dgm:spPr/>
    </dgm:pt>
    <dgm:pt modelId="{1F257FF6-475D-4988-9273-EC2B7BE03EA3}" type="pres">
      <dgm:prSet presAssocID="{8D4C284A-F6B7-410D-98A7-036BAFD08DD2}" presName="text2" presStyleLbl="fgAcc2" presStyleIdx="1" presStyleCnt="2" custScaleX="273089" custScaleY="13578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7F92D62C-3B01-435D-8CF7-E6F0786F80DC}" type="pres">
      <dgm:prSet presAssocID="{8D4C284A-F6B7-410D-98A7-036BAFD08DD2}" presName="hierChild3" presStyleCnt="0"/>
      <dgm:spPr/>
    </dgm:pt>
    <dgm:pt modelId="{AC99FBCF-21C3-44B0-9B5C-0BC2F283149C}" type="pres">
      <dgm:prSet presAssocID="{FCD83C06-2B67-4505-8340-7C2BF0B7CF26}" presName="Name17" presStyleLbl="parChTrans1D3" presStyleIdx="1" presStyleCnt="2"/>
      <dgm:spPr/>
      <dgm:t>
        <a:bodyPr/>
        <a:lstStyle/>
        <a:p>
          <a:pPr rtl="1"/>
          <a:endParaRPr lang="fa-IR"/>
        </a:p>
      </dgm:t>
    </dgm:pt>
    <dgm:pt modelId="{21772743-2DC9-4119-BBC0-8ADF3076E3E7}" type="pres">
      <dgm:prSet presAssocID="{3BD8A6F2-4693-4E38-B09A-49A7E9F98920}" presName="hierRoot3" presStyleCnt="0"/>
      <dgm:spPr/>
    </dgm:pt>
    <dgm:pt modelId="{11F9ECC2-57ED-48E2-A05E-D63AE9054245}" type="pres">
      <dgm:prSet presAssocID="{3BD8A6F2-4693-4E38-B09A-49A7E9F98920}" presName="composite3" presStyleCnt="0"/>
      <dgm:spPr/>
    </dgm:pt>
    <dgm:pt modelId="{51E8C98D-F39F-4AE0-A37C-627E3437549E}" type="pres">
      <dgm:prSet presAssocID="{3BD8A6F2-4693-4E38-B09A-49A7E9F98920}" presName="background3" presStyleLbl="node3" presStyleIdx="1" presStyleCnt="2"/>
      <dgm:spPr/>
    </dgm:pt>
    <dgm:pt modelId="{9FF83640-FC06-4F0A-9691-BCEDA8EE59B1}" type="pres">
      <dgm:prSet presAssocID="{3BD8A6F2-4693-4E38-B09A-49A7E9F98920}" presName="text3" presStyleLbl="fgAcc3" presStyleIdx="1" presStyleCnt="2" custScaleX="13912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44B149B8-7B74-4010-AE6C-77B8D3A46FCC}" type="pres">
      <dgm:prSet presAssocID="{3BD8A6F2-4693-4E38-B09A-49A7E9F98920}" presName="hierChild4" presStyleCnt="0"/>
      <dgm:spPr/>
    </dgm:pt>
  </dgm:ptLst>
  <dgm:cxnLst>
    <dgm:cxn modelId="{3A485D15-7C4D-4242-99A5-421D0DDF32E4}" srcId="{3A5236B0-A28D-4C1A-B33D-479AEE66710E}" destId="{CC41CC9E-6901-4AC2-9626-C4BF9EEE4A8D}" srcOrd="0" destOrd="0" parTransId="{049AD5A9-8262-4188-B957-5486F681D965}" sibTransId="{2F4D3B6F-A491-487A-9196-5C200D1C70CE}"/>
    <dgm:cxn modelId="{6EDC3089-EAB5-436D-989A-17D23239F277}" type="presOf" srcId="{6165A011-7C58-40E5-ABA2-1AA981FFC37A}" destId="{431EA4F0-C51A-4246-8C23-7E4314B98871}" srcOrd="0" destOrd="0" presId="urn:microsoft.com/office/officeart/2005/8/layout/hierarchy1"/>
    <dgm:cxn modelId="{29D0E174-1715-4CAC-93E3-84789C3D46E9}" srcId="{8E913A7A-D80F-4EA7-9978-4E7A7576F09B}" destId="{8D4C284A-F6B7-410D-98A7-036BAFD08DD2}" srcOrd="1" destOrd="0" parTransId="{8B6FD650-BE3C-415A-9A59-F425D6690523}" sibTransId="{F4C59425-E3CF-4AE2-B86B-6800F4660135}"/>
    <dgm:cxn modelId="{3F7ADE0A-6EFF-4CE5-AC6B-8FCDF548E2EE}" type="presOf" srcId="{3A5236B0-A28D-4C1A-B33D-479AEE66710E}" destId="{EE467CD9-6F47-4578-AFD3-1D169A8BC4C7}" srcOrd="0" destOrd="0" presId="urn:microsoft.com/office/officeart/2005/8/layout/hierarchy1"/>
    <dgm:cxn modelId="{8DA9638C-5B50-43E3-963E-C227A2CD30DC}" srcId="{6165A011-7C58-40E5-ABA2-1AA981FFC37A}" destId="{8E913A7A-D80F-4EA7-9978-4E7A7576F09B}" srcOrd="0" destOrd="0" parTransId="{431F8518-D433-449D-8B29-62B92AFB34C4}" sibTransId="{06F87A41-A3FF-4DC9-9FFC-50E03FEB8FF3}"/>
    <dgm:cxn modelId="{7A585D29-1A5B-48A4-B500-042BE6A04ACA}" type="presOf" srcId="{049AD5A9-8262-4188-B957-5486F681D965}" destId="{4B9C6A0B-2214-4B4B-B548-C574420C455D}" srcOrd="0" destOrd="0" presId="urn:microsoft.com/office/officeart/2005/8/layout/hierarchy1"/>
    <dgm:cxn modelId="{5B5D3D52-C3B0-4BFE-BAB2-3F5D6680E24D}" type="presOf" srcId="{39C83A98-10D1-411A-9062-387018CA1582}" destId="{037A6479-8366-4F08-9C13-FAB1FA10B8CD}" srcOrd="0" destOrd="0" presId="urn:microsoft.com/office/officeart/2005/8/layout/hierarchy1"/>
    <dgm:cxn modelId="{CC003A73-5EA6-4C9B-B212-43DCFBA7B325}" type="presOf" srcId="{8B6FD650-BE3C-415A-9A59-F425D6690523}" destId="{7AC7EE2A-E26E-4397-AE55-AF806995380B}" srcOrd="0" destOrd="0" presId="urn:microsoft.com/office/officeart/2005/8/layout/hierarchy1"/>
    <dgm:cxn modelId="{60D94FD3-500B-4E5E-9028-62DC083D54EC}" srcId="{8D4C284A-F6B7-410D-98A7-036BAFD08DD2}" destId="{3BD8A6F2-4693-4E38-B09A-49A7E9F98920}" srcOrd="0" destOrd="0" parTransId="{FCD83C06-2B67-4505-8340-7C2BF0B7CF26}" sibTransId="{A251AED1-C78B-4CA1-B153-A68A92AB9E96}"/>
    <dgm:cxn modelId="{95635F49-E937-4DD9-9679-3763E7558B0E}" srcId="{8E913A7A-D80F-4EA7-9978-4E7A7576F09B}" destId="{3A5236B0-A28D-4C1A-B33D-479AEE66710E}" srcOrd="0" destOrd="0" parTransId="{39C83A98-10D1-411A-9062-387018CA1582}" sibTransId="{A07B510D-C136-46E4-8BC4-18B4A8DA87DC}"/>
    <dgm:cxn modelId="{802C860B-A43B-41BF-A652-F6BE30315561}" type="presOf" srcId="{CC41CC9E-6901-4AC2-9626-C4BF9EEE4A8D}" destId="{1199C5E9-DB96-44AF-9D95-D4561C22D9C7}" srcOrd="0" destOrd="0" presId="urn:microsoft.com/office/officeart/2005/8/layout/hierarchy1"/>
    <dgm:cxn modelId="{C3372F7B-A171-4FEA-815C-12B47ADD1AEA}" type="presOf" srcId="{FCD83C06-2B67-4505-8340-7C2BF0B7CF26}" destId="{AC99FBCF-21C3-44B0-9B5C-0BC2F283149C}" srcOrd="0" destOrd="0" presId="urn:microsoft.com/office/officeart/2005/8/layout/hierarchy1"/>
    <dgm:cxn modelId="{3E85EF3A-0A7D-4A31-B06C-5E25BEE2C3E3}" type="presOf" srcId="{3BD8A6F2-4693-4E38-B09A-49A7E9F98920}" destId="{9FF83640-FC06-4F0A-9691-BCEDA8EE59B1}" srcOrd="0" destOrd="0" presId="urn:microsoft.com/office/officeart/2005/8/layout/hierarchy1"/>
    <dgm:cxn modelId="{9B702816-ECF4-45D2-9539-30261E9E1C2F}" type="presOf" srcId="{8D4C284A-F6B7-410D-98A7-036BAFD08DD2}" destId="{1F257FF6-475D-4988-9273-EC2B7BE03EA3}" srcOrd="0" destOrd="0" presId="urn:microsoft.com/office/officeart/2005/8/layout/hierarchy1"/>
    <dgm:cxn modelId="{63ED7C00-06D3-4B46-BC99-CCE0890A6E55}" type="presOf" srcId="{8E913A7A-D80F-4EA7-9978-4E7A7576F09B}" destId="{1AB0DC9F-DFC3-43D0-B32D-26446600D492}" srcOrd="0" destOrd="0" presId="urn:microsoft.com/office/officeart/2005/8/layout/hierarchy1"/>
    <dgm:cxn modelId="{19831516-9E60-474F-A103-144944B17323}" type="presParOf" srcId="{431EA4F0-C51A-4246-8C23-7E4314B98871}" destId="{D08E15EF-9FD5-4909-8392-9685629626DF}" srcOrd="0" destOrd="0" presId="urn:microsoft.com/office/officeart/2005/8/layout/hierarchy1"/>
    <dgm:cxn modelId="{FF788CE6-7762-43A5-BB8C-81516201F1F2}" type="presParOf" srcId="{D08E15EF-9FD5-4909-8392-9685629626DF}" destId="{0332495B-EA4B-45EC-BE9C-36F6C179BFF6}" srcOrd="0" destOrd="0" presId="urn:microsoft.com/office/officeart/2005/8/layout/hierarchy1"/>
    <dgm:cxn modelId="{F9037636-EF18-4A2B-8019-6D1F4EAD5968}" type="presParOf" srcId="{0332495B-EA4B-45EC-BE9C-36F6C179BFF6}" destId="{B660F08E-0B4D-4C7C-B1E4-10E035E5243C}" srcOrd="0" destOrd="0" presId="urn:microsoft.com/office/officeart/2005/8/layout/hierarchy1"/>
    <dgm:cxn modelId="{8D8D26EE-8BCA-49BD-BF67-463659D449B0}" type="presParOf" srcId="{0332495B-EA4B-45EC-BE9C-36F6C179BFF6}" destId="{1AB0DC9F-DFC3-43D0-B32D-26446600D492}" srcOrd="1" destOrd="0" presId="urn:microsoft.com/office/officeart/2005/8/layout/hierarchy1"/>
    <dgm:cxn modelId="{7E5ECEFD-47FB-4F81-B3F2-2CE3AE41250E}" type="presParOf" srcId="{D08E15EF-9FD5-4909-8392-9685629626DF}" destId="{377D46C4-F600-4CE0-80E1-19BD431B25B8}" srcOrd="1" destOrd="0" presId="urn:microsoft.com/office/officeart/2005/8/layout/hierarchy1"/>
    <dgm:cxn modelId="{FA65CAB1-F4A0-4876-9CC3-D8E84EBB248C}" type="presParOf" srcId="{377D46C4-F600-4CE0-80E1-19BD431B25B8}" destId="{037A6479-8366-4F08-9C13-FAB1FA10B8CD}" srcOrd="0" destOrd="0" presId="urn:microsoft.com/office/officeart/2005/8/layout/hierarchy1"/>
    <dgm:cxn modelId="{1E16984B-6545-405B-93B7-8427FCDEC244}" type="presParOf" srcId="{377D46C4-F600-4CE0-80E1-19BD431B25B8}" destId="{DC46217C-C0E7-4A45-814B-60E80D9FEBD6}" srcOrd="1" destOrd="0" presId="urn:microsoft.com/office/officeart/2005/8/layout/hierarchy1"/>
    <dgm:cxn modelId="{91ACEDF2-4B1B-4F5D-8475-7A53968A173B}" type="presParOf" srcId="{DC46217C-C0E7-4A45-814B-60E80D9FEBD6}" destId="{12E52865-DBF7-4764-A006-5FC99E19D673}" srcOrd="0" destOrd="0" presId="urn:microsoft.com/office/officeart/2005/8/layout/hierarchy1"/>
    <dgm:cxn modelId="{B8844C51-137F-4F07-947B-F20F85CA5DFF}" type="presParOf" srcId="{12E52865-DBF7-4764-A006-5FC99E19D673}" destId="{8B7384EA-7011-4D5C-917E-DC6952EECEB1}" srcOrd="0" destOrd="0" presId="urn:microsoft.com/office/officeart/2005/8/layout/hierarchy1"/>
    <dgm:cxn modelId="{4875B334-B814-4C15-8309-B6975DE4EC01}" type="presParOf" srcId="{12E52865-DBF7-4764-A006-5FC99E19D673}" destId="{EE467CD9-6F47-4578-AFD3-1D169A8BC4C7}" srcOrd="1" destOrd="0" presId="urn:microsoft.com/office/officeart/2005/8/layout/hierarchy1"/>
    <dgm:cxn modelId="{55FCF97C-58C9-4DC5-BF6F-8B8204511089}" type="presParOf" srcId="{DC46217C-C0E7-4A45-814B-60E80D9FEBD6}" destId="{C035F79E-4D52-47D6-98CD-066DFC3AFDC3}" srcOrd="1" destOrd="0" presId="urn:microsoft.com/office/officeart/2005/8/layout/hierarchy1"/>
    <dgm:cxn modelId="{17769DA5-ACF5-4113-82CF-C3E7DA7FD644}" type="presParOf" srcId="{C035F79E-4D52-47D6-98CD-066DFC3AFDC3}" destId="{4B9C6A0B-2214-4B4B-B548-C574420C455D}" srcOrd="0" destOrd="0" presId="urn:microsoft.com/office/officeart/2005/8/layout/hierarchy1"/>
    <dgm:cxn modelId="{76B12C9E-744F-45E4-9765-1B2001F20CAB}" type="presParOf" srcId="{C035F79E-4D52-47D6-98CD-066DFC3AFDC3}" destId="{93623A56-BBEF-4323-A3F9-1DA9F7D2784A}" srcOrd="1" destOrd="0" presId="urn:microsoft.com/office/officeart/2005/8/layout/hierarchy1"/>
    <dgm:cxn modelId="{4F32CE0A-C95A-4578-8891-79673C2153B8}" type="presParOf" srcId="{93623A56-BBEF-4323-A3F9-1DA9F7D2784A}" destId="{16A7689D-B5B1-439C-9185-F5FF910354B6}" srcOrd="0" destOrd="0" presId="urn:microsoft.com/office/officeart/2005/8/layout/hierarchy1"/>
    <dgm:cxn modelId="{AC38BCEF-B85C-430E-9FED-E9C614C354FD}" type="presParOf" srcId="{16A7689D-B5B1-439C-9185-F5FF910354B6}" destId="{715D13AB-B85E-4CEB-B213-C6F81EEEEE70}" srcOrd="0" destOrd="0" presId="urn:microsoft.com/office/officeart/2005/8/layout/hierarchy1"/>
    <dgm:cxn modelId="{94DC41F3-74CE-42B7-9FCD-0D56169A975E}" type="presParOf" srcId="{16A7689D-B5B1-439C-9185-F5FF910354B6}" destId="{1199C5E9-DB96-44AF-9D95-D4561C22D9C7}" srcOrd="1" destOrd="0" presId="urn:microsoft.com/office/officeart/2005/8/layout/hierarchy1"/>
    <dgm:cxn modelId="{E4F361D4-4CFC-4440-BE5F-40CF1ECB75FE}" type="presParOf" srcId="{93623A56-BBEF-4323-A3F9-1DA9F7D2784A}" destId="{077081EC-0568-4618-8C03-1CB9F7D128A5}" srcOrd="1" destOrd="0" presId="urn:microsoft.com/office/officeart/2005/8/layout/hierarchy1"/>
    <dgm:cxn modelId="{1F2CA764-E87C-4E76-824C-68CE5FF2335A}" type="presParOf" srcId="{377D46C4-F600-4CE0-80E1-19BD431B25B8}" destId="{7AC7EE2A-E26E-4397-AE55-AF806995380B}" srcOrd="2" destOrd="0" presId="urn:microsoft.com/office/officeart/2005/8/layout/hierarchy1"/>
    <dgm:cxn modelId="{0F474411-BA48-478C-BA87-B399ABF33467}" type="presParOf" srcId="{377D46C4-F600-4CE0-80E1-19BD431B25B8}" destId="{4B0108E3-E2DA-465F-97F9-3A3BC5C8A62D}" srcOrd="3" destOrd="0" presId="urn:microsoft.com/office/officeart/2005/8/layout/hierarchy1"/>
    <dgm:cxn modelId="{05EC0C59-D510-4B01-8FB6-F9DD3A756181}" type="presParOf" srcId="{4B0108E3-E2DA-465F-97F9-3A3BC5C8A62D}" destId="{816387D9-01EA-4688-B02C-E77A7403D3F4}" srcOrd="0" destOrd="0" presId="urn:microsoft.com/office/officeart/2005/8/layout/hierarchy1"/>
    <dgm:cxn modelId="{952335E5-4B88-4C52-860E-B69EA60E5435}" type="presParOf" srcId="{816387D9-01EA-4688-B02C-E77A7403D3F4}" destId="{88C4B92A-2153-49FC-8D5C-FEB4D14C6C96}" srcOrd="0" destOrd="0" presId="urn:microsoft.com/office/officeart/2005/8/layout/hierarchy1"/>
    <dgm:cxn modelId="{F3E11D3C-3887-4958-A404-48C4B6DFC57B}" type="presParOf" srcId="{816387D9-01EA-4688-B02C-E77A7403D3F4}" destId="{1F257FF6-475D-4988-9273-EC2B7BE03EA3}" srcOrd="1" destOrd="0" presId="urn:microsoft.com/office/officeart/2005/8/layout/hierarchy1"/>
    <dgm:cxn modelId="{2142B94C-C24A-45B2-94D6-7E72CD68ADA5}" type="presParOf" srcId="{4B0108E3-E2DA-465F-97F9-3A3BC5C8A62D}" destId="{7F92D62C-3B01-435D-8CF7-E6F0786F80DC}" srcOrd="1" destOrd="0" presId="urn:microsoft.com/office/officeart/2005/8/layout/hierarchy1"/>
    <dgm:cxn modelId="{0ADE2485-A21E-4145-B5AA-0CB6D82FD35C}" type="presParOf" srcId="{7F92D62C-3B01-435D-8CF7-E6F0786F80DC}" destId="{AC99FBCF-21C3-44B0-9B5C-0BC2F283149C}" srcOrd="0" destOrd="0" presId="urn:microsoft.com/office/officeart/2005/8/layout/hierarchy1"/>
    <dgm:cxn modelId="{43407226-459A-4B17-9BB7-6BF5E7A98A39}" type="presParOf" srcId="{7F92D62C-3B01-435D-8CF7-E6F0786F80DC}" destId="{21772743-2DC9-4119-BBC0-8ADF3076E3E7}" srcOrd="1" destOrd="0" presId="urn:microsoft.com/office/officeart/2005/8/layout/hierarchy1"/>
    <dgm:cxn modelId="{8194935F-84E9-4791-A85D-0F4173A977D2}" type="presParOf" srcId="{21772743-2DC9-4119-BBC0-8ADF3076E3E7}" destId="{11F9ECC2-57ED-48E2-A05E-D63AE9054245}" srcOrd="0" destOrd="0" presId="urn:microsoft.com/office/officeart/2005/8/layout/hierarchy1"/>
    <dgm:cxn modelId="{DE4D61B8-BBEB-4238-AF5E-A76CBB6389F4}" type="presParOf" srcId="{11F9ECC2-57ED-48E2-A05E-D63AE9054245}" destId="{51E8C98D-F39F-4AE0-A37C-627E3437549E}" srcOrd="0" destOrd="0" presId="urn:microsoft.com/office/officeart/2005/8/layout/hierarchy1"/>
    <dgm:cxn modelId="{DF819F30-FE5A-4B89-A70C-A3FF4B573D9E}" type="presParOf" srcId="{11F9ECC2-57ED-48E2-A05E-D63AE9054245}" destId="{9FF83640-FC06-4F0A-9691-BCEDA8EE59B1}" srcOrd="1" destOrd="0" presId="urn:microsoft.com/office/officeart/2005/8/layout/hierarchy1"/>
    <dgm:cxn modelId="{5B0F55C2-9D32-4715-AEDA-2076475E85D7}" type="presParOf" srcId="{21772743-2DC9-4119-BBC0-8ADF3076E3E7}" destId="{44B149B8-7B74-4010-AE6C-77B8D3A46F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BC64A77-7D4C-489D-A82F-E33C072BC6E4}">
      <dgm:prSet phldrT="[Text]" custT="1"/>
      <dgm:spPr/>
      <dgm:t>
        <a:bodyPr/>
        <a:lstStyle/>
        <a:p>
          <a:pPr algn="r"/>
          <a:r>
            <a:rPr lang="fa-IR" sz="4800" b="1" dirty="0">
              <a:cs typeface="B Titr" pitchFamily="2" charset="-78"/>
            </a:rPr>
            <a:t>1-شناخت رشته ها</a:t>
          </a:r>
          <a:endParaRPr lang="en-US" sz="4800" b="1" dirty="0">
            <a:cs typeface="B Titr" pitchFamily="2" charset="-78"/>
          </a:endParaRPr>
        </a:p>
      </dgm:t>
    </dgm:pt>
    <dgm:pt modelId="{5023D347-601F-4C92-8832-AF48FFFC5518}" type="par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399B969F-9E38-4CE1-9F95-8B03731EC6A4}" type="sib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B7D93CB7-AD9C-4E2C-B80A-E3BB33146237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3200" b="1" dirty="0">
              <a:cs typeface="B Nazanin" pitchFamily="2" charset="-78"/>
            </a:rPr>
            <a:t>یکی از ملاک های مهم در انتخاب رشته این است که در آغاز شما رشته های تحصیلی را بشناسید و بعد دست به انتخاب بزنید :</a:t>
          </a:r>
          <a:endParaRPr lang="en-US" sz="2400" b="1" dirty="0">
            <a:cs typeface="B Nazanin" pitchFamily="2" charset="-78"/>
          </a:endParaRPr>
        </a:p>
      </dgm:t>
    </dgm:pt>
    <dgm:pt modelId="{E3234944-0693-4C69-8716-15108F657205}" type="parTrans" cxnId="{A4EF5088-941A-44C4-A8E5-CB9B3D94EDB7}">
      <dgm:prSet/>
      <dgm:spPr/>
      <dgm:t>
        <a:bodyPr/>
        <a:lstStyle/>
        <a:p>
          <a:endParaRPr lang="en-US" b="1"/>
        </a:p>
      </dgm:t>
    </dgm:pt>
    <dgm:pt modelId="{75307647-C36D-45F1-81DB-302A1E45E0A2}" type="sibTrans" cxnId="{A4EF5088-941A-44C4-A8E5-CB9B3D94EDB7}">
      <dgm:prSet/>
      <dgm:spPr/>
      <dgm:t>
        <a:bodyPr/>
        <a:lstStyle/>
        <a:p>
          <a:endParaRPr lang="en-US" b="1"/>
        </a:p>
      </dgm:t>
    </dgm:pt>
    <dgm:pt modelId="{F5E817CD-3F06-44D2-B810-D1FA5BC1EBB0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ctr" rtl="1"/>
          <a:r>
            <a:rPr lang="fa-IR" sz="3200" b="1" dirty="0">
              <a:cs typeface="B Nazanin" pitchFamily="2" charset="-78"/>
            </a:rPr>
            <a:t>در مورد هر رشته حداقل چند مساله باید بدانید : </a:t>
          </a:r>
          <a:r>
            <a:rPr lang="fa-IR" sz="3600" b="1" dirty="0">
              <a:solidFill>
                <a:srgbClr val="7030A0"/>
              </a:solidFill>
              <a:cs typeface="B Nazanin" pitchFamily="2" charset="-78"/>
            </a:rPr>
            <a:t>ماهیت رشته، توانایی های علمی مورد نیاز، توانایی فارغ التحصیلا ن و بازار کار و استقلال</a:t>
          </a:r>
          <a:endParaRPr lang="en-US" sz="3200" b="1" dirty="0">
            <a:solidFill>
              <a:srgbClr val="7030A0"/>
            </a:solidFill>
            <a:cs typeface="B Nazanin" pitchFamily="2" charset="-78"/>
          </a:endParaRPr>
        </a:p>
      </dgm:t>
    </dgm:pt>
    <dgm:pt modelId="{E3E3FD36-96B5-4AFF-8485-325C5026733B}" type="parTrans" cxnId="{F2F31D2C-68DB-4A1F-84EB-4BD0FAC0588D}">
      <dgm:prSet/>
      <dgm:spPr/>
      <dgm:t>
        <a:bodyPr/>
        <a:lstStyle/>
        <a:p>
          <a:endParaRPr lang="en-US"/>
        </a:p>
      </dgm:t>
    </dgm:pt>
    <dgm:pt modelId="{313FB70E-EF45-4D24-A032-3FB13DC806A0}" type="sibTrans" cxnId="{F2F31D2C-68DB-4A1F-84EB-4BD0FAC0588D}">
      <dgm:prSet/>
      <dgm:spPr/>
      <dgm:t>
        <a:bodyPr/>
        <a:lstStyle/>
        <a:p>
          <a:endParaRPr lang="en-US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D675822C-349C-43BF-88EB-8D5B9FDCDCA1}" type="pres">
      <dgm:prSet presAssocID="{ABC64A77-7D4C-489D-A82F-E33C072BC6E4}" presName="parentLin" presStyleCnt="0"/>
      <dgm:spPr/>
    </dgm:pt>
    <dgm:pt modelId="{FF26062D-B322-49A4-BB1A-067A9C53EE5F}" type="pres">
      <dgm:prSet presAssocID="{ABC64A77-7D4C-489D-A82F-E33C072BC6E4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62DCD138-DB3B-4B93-A395-24F1E7EEEE93}" type="pres">
      <dgm:prSet presAssocID="{ABC64A77-7D4C-489D-A82F-E33C072BC6E4}" presName="parentText" presStyleLbl="node1" presStyleIdx="0" presStyleCnt="1" custScaleX="75245" custScaleY="570982" custLinFactX="71287" custLinFactNeighborX="100000" custLinFactNeighborY="-337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10D5A7D-7D09-4580-B3AC-3063C5460653}" type="pres">
      <dgm:prSet presAssocID="{ABC64A77-7D4C-489D-A82F-E33C072BC6E4}" presName="negativeSpace" presStyleCnt="0"/>
      <dgm:spPr/>
    </dgm:pt>
    <dgm:pt modelId="{EBB82157-048E-40BC-9D8A-81C6D7AE4BB5}" type="pres">
      <dgm:prSet presAssocID="{ABC64A77-7D4C-489D-A82F-E33C072BC6E4}" presName="childText" presStyleLbl="conFgAcc1" presStyleIdx="0" presStyleCnt="1" custScaleX="100699" custScaleY="277445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fa-IR"/>
        </a:p>
      </dgm:t>
    </dgm:pt>
  </dgm:ptLst>
  <dgm:cxnLst>
    <dgm:cxn modelId="{A4EF5088-941A-44C4-A8E5-CB9B3D94EDB7}" srcId="{ABC64A77-7D4C-489D-A82F-E33C072BC6E4}" destId="{B7D93CB7-AD9C-4E2C-B80A-E3BB33146237}" srcOrd="0" destOrd="0" parTransId="{E3234944-0693-4C69-8716-15108F657205}" sibTransId="{75307647-C36D-45F1-81DB-302A1E45E0A2}"/>
    <dgm:cxn modelId="{87AAC7C3-E228-4717-A5C2-C806B62345B8}" type="presOf" srcId="{ABC64A77-7D4C-489D-A82F-E33C072BC6E4}" destId="{FF26062D-B322-49A4-BB1A-067A9C53EE5F}" srcOrd="0" destOrd="0" presId="urn:microsoft.com/office/officeart/2005/8/layout/list1"/>
    <dgm:cxn modelId="{2DCD6C59-79A2-43D6-8274-2AC8F197659D}" type="presOf" srcId="{37FEA9A4-07C3-413D-B1A7-1DB8611C4807}" destId="{42D7F539-EAD5-41E5-90AD-3449CC633EAF}" srcOrd="0" destOrd="0" presId="urn:microsoft.com/office/officeart/2005/8/layout/list1"/>
    <dgm:cxn modelId="{206644B6-6141-4C58-BF76-20860D988C8D}" type="presOf" srcId="{F5E817CD-3F06-44D2-B810-D1FA5BC1EBB0}" destId="{EBB82157-048E-40BC-9D8A-81C6D7AE4BB5}" srcOrd="0" destOrd="1" presId="urn:microsoft.com/office/officeart/2005/8/layout/list1"/>
    <dgm:cxn modelId="{A533A7DF-F5CD-493A-A063-B56C2E370E5F}" type="presOf" srcId="{B7D93CB7-AD9C-4E2C-B80A-E3BB33146237}" destId="{EBB82157-048E-40BC-9D8A-81C6D7AE4BB5}" srcOrd="0" destOrd="0" presId="urn:microsoft.com/office/officeart/2005/8/layout/list1"/>
    <dgm:cxn modelId="{61A0F0D1-BD24-4DAA-890E-B2E57AA626A1}" srcId="{37FEA9A4-07C3-413D-B1A7-1DB8611C4807}" destId="{ABC64A77-7D4C-489D-A82F-E33C072BC6E4}" srcOrd="0" destOrd="0" parTransId="{5023D347-601F-4C92-8832-AF48FFFC5518}" sibTransId="{399B969F-9E38-4CE1-9F95-8B03731EC6A4}"/>
    <dgm:cxn modelId="{F2F31D2C-68DB-4A1F-84EB-4BD0FAC0588D}" srcId="{ABC64A77-7D4C-489D-A82F-E33C072BC6E4}" destId="{F5E817CD-3F06-44D2-B810-D1FA5BC1EBB0}" srcOrd="1" destOrd="0" parTransId="{E3E3FD36-96B5-4AFF-8485-325C5026733B}" sibTransId="{313FB70E-EF45-4D24-A032-3FB13DC806A0}"/>
    <dgm:cxn modelId="{4224740B-808A-4FEF-BD75-77FD33205952}" type="presOf" srcId="{ABC64A77-7D4C-489D-A82F-E33C072BC6E4}" destId="{62DCD138-DB3B-4B93-A395-24F1E7EEEE93}" srcOrd="1" destOrd="0" presId="urn:microsoft.com/office/officeart/2005/8/layout/list1"/>
    <dgm:cxn modelId="{25446A84-7D60-4594-A4B8-8658EEB15A8E}" type="presParOf" srcId="{42D7F539-EAD5-41E5-90AD-3449CC633EAF}" destId="{D675822C-349C-43BF-88EB-8D5B9FDCDCA1}" srcOrd="0" destOrd="0" presId="urn:microsoft.com/office/officeart/2005/8/layout/list1"/>
    <dgm:cxn modelId="{ED79A6DD-0A6F-4D7A-86F7-42EB38A161F7}" type="presParOf" srcId="{D675822C-349C-43BF-88EB-8D5B9FDCDCA1}" destId="{FF26062D-B322-49A4-BB1A-067A9C53EE5F}" srcOrd="0" destOrd="0" presId="urn:microsoft.com/office/officeart/2005/8/layout/list1"/>
    <dgm:cxn modelId="{E5A9B806-C6F6-4F2E-B52F-284EF7395EB7}" type="presParOf" srcId="{D675822C-349C-43BF-88EB-8D5B9FDCDCA1}" destId="{62DCD138-DB3B-4B93-A395-24F1E7EEEE93}" srcOrd="1" destOrd="0" presId="urn:microsoft.com/office/officeart/2005/8/layout/list1"/>
    <dgm:cxn modelId="{D1858631-232C-47E6-8A1D-5D85AB3C835B}" type="presParOf" srcId="{42D7F539-EAD5-41E5-90AD-3449CC633EAF}" destId="{A10D5A7D-7D09-4580-B3AC-3063C5460653}" srcOrd="1" destOrd="0" presId="urn:microsoft.com/office/officeart/2005/8/layout/list1"/>
    <dgm:cxn modelId="{F5B919A6-101F-4692-BCF9-09DAFC159D1D}" type="presParOf" srcId="{42D7F539-EAD5-41E5-90AD-3449CC633EAF}" destId="{EBB82157-048E-40BC-9D8A-81C6D7AE4BB5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BC64A77-7D4C-489D-A82F-E33C072BC6E4}">
      <dgm:prSet phldrT="[Text]" custT="1"/>
      <dgm:spPr/>
      <dgm:t>
        <a:bodyPr/>
        <a:lstStyle/>
        <a:p>
          <a:pPr algn="r"/>
          <a:r>
            <a:rPr lang="fa-IR" sz="4400" b="1" dirty="0">
              <a:cs typeface="B Titr" pitchFamily="2" charset="-78"/>
            </a:rPr>
            <a:t>2- علاقه و رغبت</a:t>
          </a:r>
          <a:endParaRPr lang="en-US" sz="4400" b="1" dirty="0">
            <a:cs typeface="B Titr" pitchFamily="2" charset="-78"/>
          </a:endParaRPr>
        </a:p>
      </dgm:t>
    </dgm:pt>
    <dgm:pt modelId="{5023D347-601F-4C92-8832-AF48FFFC5518}" type="par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399B969F-9E38-4CE1-9F95-8B03731EC6A4}" type="sib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B7D93CB7-AD9C-4E2C-B80A-E3BB33146237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r" rtl="1"/>
          <a:r>
            <a:rPr lang="fa-IR" sz="5400" b="1" dirty="0">
              <a:cs typeface="B Nazanin" pitchFamily="2" charset="-78"/>
            </a:rPr>
            <a:t>پشتکار و جدیت در کار</a:t>
          </a:r>
          <a:endParaRPr lang="en-US" sz="4400" b="1" dirty="0">
            <a:cs typeface="B Nazanin" pitchFamily="2" charset="-78"/>
          </a:endParaRPr>
        </a:p>
      </dgm:t>
    </dgm:pt>
    <dgm:pt modelId="{E3234944-0693-4C69-8716-15108F657205}" type="parTrans" cxnId="{A4EF5088-941A-44C4-A8E5-CB9B3D94EDB7}">
      <dgm:prSet/>
      <dgm:spPr/>
      <dgm:t>
        <a:bodyPr/>
        <a:lstStyle/>
        <a:p>
          <a:endParaRPr lang="en-US" b="1"/>
        </a:p>
      </dgm:t>
    </dgm:pt>
    <dgm:pt modelId="{75307647-C36D-45F1-81DB-302A1E45E0A2}" type="sibTrans" cxnId="{A4EF5088-941A-44C4-A8E5-CB9B3D94EDB7}">
      <dgm:prSet/>
      <dgm:spPr/>
      <dgm:t>
        <a:bodyPr/>
        <a:lstStyle/>
        <a:p>
          <a:endParaRPr lang="en-US" b="1"/>
        </a:p>
      </dgm:t>
    </dgm:pt>
    <dgm:pt modelId="{7C7533D1-4046-4297-8E40-B6E036917221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r" rtl="1"/>
          <a:r>
            <a:rPr lang="fa-IR" sz="4800" b="1" dirty="0">
              <a:cs typeface="B Nazanin" pitchFamily="2" charset="-78"/>
            </a:rPr>
            <a:t>داشتن انگیزه برای پیشرفت</a:t>
          </a:r>
          <a:endParaRPr lang="en-US" sz="4800" b="1" dirty="0">
            <a:cs typeface="B Nazanin" pitchFamily="2" charset="-78"/>
          </a:endParaRPr>
        </a:p>
      </dgm:t>
    </dgm:pt>
    <dgm:pt modelId="{1532B061-A884-4770-BF0A-C9E7E2B68FAA}" type="parTrans" cxnId="{0D513EC5-2997-4EF0-A169-33FB7536E6ED}">
      <dgm:prSet/>
      <dgm:spPr/>
      <dgm:t>
        <a:bodyPr/>
        <a:lstStyle/>
        <a:p>
          <a:endParaRPr lang="en-US" b="1"/>
        </a:p>
      </dgm:t>
    </dgm:pt>
    <dgm:pt modelId="{10ED3238-0959-49E5-BB9B-2DBC04F3D101}" type="sibTrans" cxnId="{0D513EC5-2997-4EF0-A169-33FB7536E6ED}">
      <dgm:prSet/>
      <dgm:spPr/>
      <dgm:t>
        <a:bodyPr/>
        <a:lstStyle/>
        <a:p>
          <a:endParaRPr lang="en-US" b="1"/>
        </a:p>
      </dgm:t>
    </dgm:pt>
    <dgm:pt modelId="{4A5A795F-56E3-4907-9EF1-01EB8DD127C4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r" rtl="1"/>
          <a:r>
            <a:rPr lang="fa-IR" sz="5400" b="1" dirty="0">
              <a:cs typeface="B Nazanin" pitchFamily="2" charset="-78"/>
            </a:rPr>
            <a:t>لذت بردن از کار و زندگی</a:t>
          </a:r>
          <a:endParaRPr lang="en-US" sz="5400" b="1" dirty="0">
            <a:cs typeface="B Nazanin" pitchFamily="2" charset="-78"/>
          </a:endParaRPr>
        </a:p>
      </dgm:t>
    </dgm:pt>
    <dgm:pt modelId="{3673E4F2-B00B-4A08-9687-9B8F2066C395}" type="parTrans" cxnId="{A977E1C6-C95B-4037-BAEF-BD0D85AEFF16}">
      <dgm:prSet/>
      <dgm:spPr/>
      <dgm:t>
        <a:bodyPr/>
        <a:lstStyle/>
        <a:p>
          <a:endParaRPr lang="en-US"/>
        </a:p>
      </dgm:t>
    </dgm:pt>
    <dgm:pt modelId="{CCEBDD54-523F-4598-B8DD-EB31AE4D2D3C}" type="sibTrans" cxnId="{A977E1C6-C95B-4037-BAEF-BD0D85AEFF16}">
      <dgm:prSet/>
      <dgm:spPr/>
      <dgm:t>
        <a:bodyPr/>
        <a:lstStyle/>
        <a:p>
          <a:endParaRPr lang="en-US"/>
        </a:p>
      </dgm:t>
    </dgm:pt>
    <dgm:pt modelId="{E2CFC303-40AE-4994-A8AF-5A5F43D1C571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ctr" rtl="1"/>
          <a:r>
            <a:rPr lang="fa-IR" sz="3600" b="1" dirty="0">
              <a:solidFill>
                <a:srgbClr val="7030A0"/>
              </a:solidFill>
              <a:cs typeface="B Nazanin" pitchFamily="2" charset="-78"/>
            </a:rPr>
            <a:t>تست رغبت سنج شغلی استرانگ 15 امتیاز</a:t>
          </a:r>
          <a:endParaRPr lang="en-US" sz="3600" b="1" dirty="0">
            <a:solidFill>
              <a:srgbClr val="7030A0"/>
            </a:solidFill>
            <a:cs typeface="B Nazanin" pitchFamily="2" charset="-78"/>
          </a:endParaRPr>
        </a:p>
      </dgm:t>
    </dgm:pt>
    <dgm:pt modelId="{AF05AA76-BDBC-4139-A6A4-D2CBD57B3FDB}" type="parTrans" cxnId="{5F89A3FE-A007-4ACB-925F-034CA628DD79}">
      <dgm:prSet/>
      <dgm:spPr/>
      <dgm:t>
        <a:bodyPr/>
        <a:lstStyle/>
        <a:p>
          <a:pPr rtl="1"/>
          <a:endParaRPr lang="fa-IR"/>
        </a:p>
      </dgm:t>
    </dgm:pt>
    <dgm:pt modelId="{BCEA89D5-CDD2-4E36-8621-89B8467F8BEB}" type="sibTrans" cxnId="{5F89A3FE-A007-4ACB-925F-034CA628DD79}">
      <dgm:prSet/>
      <dgm:spPr/>
      <dgm:t>
        <a:bodyPr/>
        <a:lstStyle/>
        <a:p>
          <a:pPr rtl="1"/>
          <a:endParaRPr lang="fa-IR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D675822C-349C-43BF-88EB-8D5B9FDCDCA1}" type="pres">
      <dgm:prSet presAssocID="{ABC64A77-7D4C-489D-A82F-E33C072BC6E4}" presName="parentLin" presStyleCnt="0"/>
      <dgm:spPr/>
    </dgm:pt>
    <dgm:pt modelId="{FF26062D-B322-49A4-BB1A-067A9C53EE5F}" type="pres">
      <dgm:prSet presAssocID="{ABC64A77-7D4C-489D-A82F-E33C072BC6E4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62DCD138-DB3B-4B93-A395-24F1E7EEEE93}" type="pres">
      <dgm:prSet presAssocID="{ABC64A77-7D4C-489D-A82F-E33C072BC6E4}" presName="parentText" presStyleLbl="node1" presStyleIdx="0" presStyleCnt="1" custScaleX="97765" custScaleY="866306" custLinFactX="71287" custLinFactNeighborX="100000" custLinFactNeighborY="-3371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10D5A7D-7D09-4580-B3AC-3063C5460653}" type="pres">
      <dgm:prSet presAssocID="{ABC64A77-7D4C-489D-A82F-E33C072BC6E4}" presName="negativeSpace" presStyleCnt="0"/>
      <dgm:spPr/>
    </dgm:pt>
    <dgm:pt modelId="{EBB82157-048E-40BC-9D8A-81C6D7AE4BB5}" type="pres">
      <dgm:prSet presAssocID="{ABC64A77-7D4C-489D-A82F-E33C072BC6E4}" presName="childText" presStyleLbl="conFgAcc1" presStyleIdx="0" presStyleCnt="1" custScaleX="100699" custScaleY="277445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fa-IR"/>
        </a:p>
      </dgm:t>
    </dgm:pt>
  </dgm:ptLst>
  <dgm:cxnLst>
    <dgm:cxn modelId="{A4EF5088-941A-44C4-A8E5-CB9B3D94EDB7}" srcId="{ABC64A77-7D4C-489D-A82F-E33C072BC6E4}" destId="{B7D93CB7-AD9C-4E2C-B80A-E3BB33146237}" srcOrd="0" destOrd="0" parTransId="{E3234944-0693-4C69-8716-15108F657205}" sibTransId="{75307647-C36D-45F1-81DB-302A1E45E0A2}"/>
    <dgm:cxn modelId="{A977E1C6-C95B-4037-BAEF-BD0D85AEFF16}" srcId="{ABC64A77-7D4C-489D-A82F-E33C072BC6E4}" destId="{4A5A795F-56E3-4907-9EF1-01EB8DD127C4}" srcOrd="2" destOrd="0" parTransId="{3673E4F2-B00B-4A08-9687-9B8F2066C395}" sibTransId="{CCEBDD54-523F-4598-B8DD-EB31AE4D2D3C}"/>
    <dgm:cxn modelId="{2500A400-15F5-4590-BA0A-AD259B370E96}" type="presOf" srcId="{E2CFC303-40AE-4994-A8AF-5A5F43D1C571}" destId="{EBB82157-048E-40BC-9D8A-81C6D7AE4BB5}" srcOrd="0" destOrd="3" presId="urn:microsoft.com/office/officeart/2005/8/layout/list1"/>
    <dgm:cxn modelId="{5F89A3FE-A007-4ACB-925F-034CA628DD79}" srcId="{ABC64A77-7D4C-489D-A82F-E33C072BC6E4}" destId="{E2CFC303-40AE-4994-A8AF-5A5F43D1C571}" srcOrd="3" destOrd="0" parTransId="{AF05AA76-BDBC-4139-A6A4-D2CBD57B3FDB}" sibTransId="{BCEA89D5-CDD2-4E36-8621-89B8467F8BEB}"/>
    <dgm:cxn modelId="{973EBD09-C026-420E-A88E-46D52B3C96DC}" type="presOf" srcId="{ABC64A77-7D4C-489D-A82F-E33C072BC6E4}" destId="{62DCD138-DB3B-4B93-A395-24F1E7EEEE93}" srcOrd="1" destOrd="0" presId="urn:microsoft.com/office/officeart/2005/8/layout/list1"/>
    <dgm:cxn modelId="{308F0A1B-772B-4466-86E6-15FDC33E5D68}" type="presOf" srcId="{37FEA9A4-07C3-413D-B1A7-1DB8611C4807}" destId="{42D7F539-EAD5-41E5-90AD-3449CC633EAF}" srcOrd="0" destOrd="0" presId="urn:microsoft.com/office/officeart/2005/8/layout/list1"/>
    <dgm:cxn modelId="{61A0F0D1-BD24-4DAA-890E-B2E57AA626A1}" srcId="{37FEA9A4-07C3-413D-B1A7-1DB8611C4807}" destId="{ABC64A77-7D4C-489D-A82F-E33C072BC6E4}" srcOrd="0" destOrd="0" parTransId="{5023D347-601F-4C92-8832-AF48FFFC5518}" sibTransId="{399B969F-9E38-4CE1-9F95-8B03731EC6A4}"/>
    <dgm:cxn modelId="{2EC9D271-D431-45E4-A2D0-B3F89C6FC3CB}" type="presOf" srcId="{4A5A795F-56E3-4907-9EF1-01EB8DD127C4}" destId="{EBB82157-048E-40BC-9D8A-81C6D7AE4BB5}" srcOrd="0" destOrd="2" presId="urn:microsoft.com/office/officeart/2005/8/layout/list1"/>
    <dgm:cxn modelId="{6260B0A6-2308-469A-98D7-E3E839B3002A}" type="presOf" srcId="{B7D93CB7-AD9C-4E2C-B80A-E3BB33146237}" destId="{EBB82157-048E-40BC-9D8A-81C6D7AE4BB5}" srcOrd="0" destOrd="0" presId="urn:microsoft.com/office/officeart/2005/8/layout/list1"/>
    <dgm:cxn modelId="{7D23CAD1-B008-4F9C-AC1F-D6AE17C3AC9E}" type="presOf" srcId="{7C7533D1-4046-4297-8E40-B6E036917221}" destId="{EBB82157-048E-40BC-9D8A-81C6D7AE4BB5}" srcOrd="0" destOrd="1" presId="urn:microsoft.com/office/officeart/2005/8/layout/list1"/>
    <dgm:cxn modelId="{8FBCF59C-7271-4F8D-AE17-A37C291E5D7F}" type="presOf" srcId="{ABC64A77-7D4C-489D-A82F-E33C072BC6E4}" destId="{FF26062D-B322-49A4-BB1A-067A9C53EE5F}" srcOrd="0" destOrd="0" presId="urn:microsoft.com/office/officeart/2005/8/layout/list1"/>
    <dgm:cxn modelId="{0D513EC5-2997-4EF0-A169-33FB7536E6ED}" srcId="{ABC64A77-7D4C-489D-A82F-E33C072BC6E4}" destId="{7C7533D1-4046-4297-8E40-B6E036917221}" srcOrd="1" destOrd="0" parTransId="{1532B061-A884-4770-BF0A-C9E7E2B68FAA}" sibTransId="{10ED3238-0959-49E5-BB9B-2DBC04F3D101}"/>
    <dgm:cxn modelId="{6ACC6C64-FA81-4398-A31B-10E95826F743}" type="presParOf" srcId="{42D7F539-EAD5-41E5-90AD-3449CC633EAF}" destId="{D675822C-349C-43BF-88EB-8D5B9FDCDCA1}" srcOrd="0" destOrd="0" presId="urn:microsoft.com/office/officeart/2005/8/layout/list1"/>
    <dgm:cxn modelId="{9F177F5D-BEA3-45D2-96C2-53B727792BBE}" type="presParOf" srcId="{D675822C-349C-43BF-88EB-8D5B9FDCDCA1}" destId="{FF26062D-B322-49A4-BB1A-067A9C53EE5F}" srcOrd="0" destOrd="0" presId="urn:microsoft.com/office/officeart/2005/8/layout/list1"/>
    <dgm:cxn modelId="{9E67486A-9EE6-43EF-9C51-1F001948512F}" type="presParOf" srcId="{D675822C-349C-43BF-88EB-8D5B9FDCDCA1}" destId="{62DCD138-DB3B-4B93-A395-24F1E7EEEE93}" srcOrd="1" destOrd="0" presId="urn:microsoft.com/office/officeart/2005/8/layout/list1"/>
    <dgm:cxn modelId="{99903A47-9480-4ABE-861A-3EF7E9F6E5C2}" type="presParOf" srcId="{42D7F539-EAD5-41E5-90AD-3449CC633EAF}" destId="{A10D5A7D-7D09-4580-B3AC-3063C5460653}" srcOrd="1" destOrd="0" presId="urn:microsoft.com/office/officeart/2005/8/layout/list1"/>
    <dgm:cxn modelId="{F66BD34D-6F6F-422D-931F-0707CF357D28}" type="presParOf" srcId="{42D7F539-EAD5-41E5-90AD-3449CC633EAF}" destId="{EBB82157-048E-40BC-9D8A-81C6D7AE4BB5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D7993B20-7FD1-4D41-8677-71FA503BDC1E}">
      <dgm:prSet phldrT="[Text]" custT="1"/>
      <dgm:spPr/>
      <dgm:t>
        <a:bodyPr/>
        <a:lstStyle/>
        <a:p>
          <a:pPr algn="r"/>
          <a:r>
            <a:rPr lang="fa-IR" sz="4000" b="1" dirty="0">
              <a:cs typeface="B Titr" pitchFamily="2" charset="-78"/>
            </a:rPr>
            <a:t>3- استعداد تحصیلی</a:t>
          </a:r>
          <a:endParaRPr lang="en-US" sz="4000" b="1" dirty="0">
            <a:cs typeface="B Titr" pitchFamily="2" charset="-78"/>
          </a:endParaRPr>
        </a:p>
      </dgm:t>
    </dgm:pt>
    <dgm:pt modelId="{679DA577-2500-498A-9297-586808798759}" type="parTrans" cxnId="{DE2E6381-3A02-4910-8569-75FBD12EE31B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DB971C24-61C8-45F0-A5E1-102E2C15382F}" type="sibTrans" cxnId="{DE2E6381-3A02-4910-8569-75FBD12EE31B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C69D7C4C-3439-4D2D-8B51-5AD775373B6F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sz="2900" b="1" dirty="0">
              <a:cs typeface="B Nazanin" pitchFamily="2" charset="-78"/>
            </a:rPr>
            <a:t>برخی روانشناسان هوش را یک مسئله ی چند وجهی می دانند و معتقدند هر انسانی در یک یا چند وجه ، از هوش بهتری برخوردار است (کلامی، منطقی، ریاضی، موسیقی، بدنی، و ...</a:t>
          </a:r>
          <a:r>
            <a:rPr lang="en-US" sz="2900" b="1" dirty="0">
              <a:cs typeface="B Nazanin" pitchFamily="2" charset="-78"/>
            </a:rPr>
            <a:t>(</a:t>
          </a:r>
        </a:p>
      </dgm:t>
    </dgm:pt>
    <dgm:pt modelId="{B60A53F0-D090-4E50-AD8F-F848592B2C3E}" type="parTrans" cxnId="{6C28A74B-1581-42A7-85DC-B03EDA9BC0FD}">
      <dgm:prSet/>
      <dgm:spPr/>
      <dgm:t>
        <a:bodyPr/>
        <a:lstStyle/>
        <a:p>
          <a:endParaRPr lang="en-US" b="1"/>
        </a:p>
      </dgm:t>
    </dgm:pt>
    <dgm:pt modelId="{DC4E4949-7626-4C11-9BF9-BC19AD4EB0F8}" type="sibTrans" cxnId="{6C28A74B-1581-42A7-85DC-B03EDA9BC0FD}">
      <dgm:prSet/>
      <dgm:spPr/>
      <dgm:t>
        <a:bodyPr/>
        <a:lstStyle/>
        <a:p>
          <a:endParaRPr lang="en-US" b="1"/>
        </a:p>
      </dgm:t>
    </dgm:pt>
    <dgm:pt modelId="{6CC2C600-5873-4415-92F3-FC9B4A3241E2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sz="2900" b="1" dirty="0">
              <a:cs typeface="B Nazanin" pitchFamily="2" charset="-78"/>
            </a:rPr>
            <a:t>اگر رشته متناسب با هوش و استعداد فرد باشد یادگیری و در نتیجه موفقیت در تحصیل امکان پذیر تر خواهد بود</a:t>
          </a:r>
          <a:r>
            <a:rPr lang="en-US" sz="2900" b="1" dirty="0">
              <a:cs typeface="B Nazanin" pitchFamily="2" charset="-78"/>
            </a:rPr>
            <a:t>.</a:t>
          </a:r>
        </a:p>
      </dgm:t>
    </dgm:pt>
    <dgm:pt modelId="{4281A6DD-C9FE-4DAB-9CF8-6BEF685EE3CF}" type="parTrans" cxnId="{76374F6B-6A2D-4DE9-A728-FA1B94A9D289}">
      <dgm:prSet/>
      <dgm:spPr/>
      <dgm:t>
        <a:bodyPr/>
        <a:lstStyle/>
        <a:p>
          <a:endParaRPr lang="en-US" b="1"/>
        </a:p>
      </dgm:t>
    </dgm:pt>
    <dgm:pt modelId="{73111399-4241-4661-ACD5-A10A79B48C58}" type="sibTrans" cxnId="{76374F6B-6A2D-4DE9-A728-FA1B94A9D289}">
      <dgm:prSet/>
      <dgm:spPr/>
      <dgm:t>
        <a:bodyPr/>
        <a:lstStyle/>
        <a:p>
          <a:endParaRPr lang="en-US" b="1"/>
        </a:p>
      </dgm:t>
    </dgm:pt>
    <dgm:pt modelId="{43B1CBD9-4524-45D6-A628-2514E4372ABE}">
      <dgm:prSet custT="1"/>
      <dgm:spPr>
        <a:solidFill>
          <a:schemeClr val="bg1">
            <a:alpha val="90000"/>
          </a:schemeClr>
        </a:solidFill>
      </dgm:spPr>
      <dgm:t>
        <a:bodyPr/>
        <a:lstStyle/>
        <a:p>
          <a:pPr algn="ctr" rtl="1"/>
          <a:r>
            <a:rPr lang="fa-IR" sz="4400" b="1" dirty="0">
              <a:solidFill>
                <a:srgbClr val="7030A0"/>
              </a:solidFill>
              <a:cs typeface="B Nazanin" pitchFamily="2" charset="-78"/>
            </a:rPr>
            <a:t>تست توانایی 15 امتیاز</a:t>
          </a:r>
          <a:endParaRPr lang="en-US" sz="4400" b="1" dirty="0">
            <a:solidFill>
              <a:srgbClr val="7030A0"/>
            </a:solidFill>
            <a:cs typeface="B Nazanin" pitchFamily="2" charset="-78"/>
          </a:endParaRPr>
        </a:p>
      </dgm:t>
    </dgm:pt>
    <dgm:pt modelId="{E4ED05E9-EC19-4777-B080-CA01B5F3207B}" type="parTrans" cxnId="{3F1477C4-3710-42A6-8FFE-60A1A821407F}">
      <dgm:prSet/>
      <dgm:spPr/>
      <dgm:t>
        <a:bodyPr/>
        <a:lstStyle/>
        <a:p>
          <a:pPr rtl="1"/>
          <a:endParaRPr lang="fa-IR"/>
        </a:p>
      </dgm:t>
    </dgm:pt>
    <dgm:pt modelId="{1C50DC05-A00D-47DD-A75B-AD5C23B833C3}" type="sibTrans" cxnId="{3F1477C4-3710-42A6-8FFE-60A1A821407F}">
      <dgm:prSet/>
      <dgm:spPr/>
      <dgm:t>
        <a:bodyPr/>
        <a:lstStyle/>
        <a:p>
          <a:pPr rtl="1"/>
          <a:endParaRPr lang="fa-IR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124C92FD-31AA-4E59-9CA5-3E84444576F1}" type="pres">
      <dgm:prSet presAssocID="{D7993B20-7FD1-4D41-8677-71FA503BDC1E}" presName="parentLin" presStyleCnt="0"/>
      <dgm:spPr/>
    </dgm:pt>
    <dgm:pt modelId="{7DFA20FC-CE69-4A8C-AC1A-D2C2900BF009}" type="pres">
      <dgm:prSet presAssocID="{D7993B20-7FD1-4D41-8677-71FA503BDC1E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7F4C04A9-F3ED-48CB-BDC3-88B2905C7CB6}" type="pres">
      <dgm:prSet presAssocID="{D7993B20-7FD1-4D41-8677-71FA503BDC1E}" presName="parentText" presStyleLbl="node1" presStyleIdx="0" presStyleCnt="1" custScaleX="96494" custLinFactX="59103" custLinFactNeighborX="100000" custLinFactNeighborY="6306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70FCAD8D-82D9-4F35-BD77-55E572711217}" type="pres">
      <dgm:prSet presAssocID="{D7993B20-7FD1-4D41-8677-71FA503BDC1E}" presName="negativeSpace" presStyleCnt="0"/>
      <dgm:spPr/>
    </dgm:pt>
    <dgm:pt modelId="{0A46A58D-4FDB-4AA4-9C99-9CA1C38F2FDF}" type="pres">
      <dgm:prSet presAssocID="{D7993B20-7FD1-4D41-8677-71FA503BDC1E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DE2E6381-3A02-4910-8569-75FBD12EE31B}" srcId="{37FEA9A4-07C3-413D-B1A7-1DB8611C4807}" destId="{D7993B20-7FD1-4D41-8677-71FA503BDC1E}" srcOrd="0" destOrd="0" parTransId="{679DA577-2500-498A-9297-586808798759}" sibTransId="{DB971C24-61C8-45F0-A5E1-102E2C15382F}"/>
    <dgm:cxn modelId="{7F25CE28-78CB-4B57-B344-167509B7C509}" type="presOf" srcId="{6CC2C600-5873-4415-92F3-FC9B4A3241E2}" destId="{0A46A58D-4FDB-4AA4-9C99-9CA1C38F2FDF}" srcOrd="0" destOrd="1" presId="urn:microsoft.com/office/officeart/2005/8/layout/list1"/>
    <dgm:cxn modelId="{B62180D8-2976-45BB-8378-E3D0DB80A6D9}" type="presOf" srcId="{43B1CBD9-4524-45D6-A628-2514E4372ABE}" destId="{0A46A58D-4FDB-4AA4-9C99-9CA1C38F2FDF}" srcOrd="0" destOrd="2" presId="urn:microsoft.com/office/officeart/2005/8/layout/list1"/>
    <dgm:cxn modelId="{33FF292B-DBFE-4C60-8950-F6A5B49A5040}" type="presOf" srcId="{D7993B20-7FD1-4D41-8677-71FA503BDC1E}" destId="{7DFA20FC-CE69-4A8C-AC1A-D2C2900BF009}" srcOrd="0" destOrd="0" presId="urn:microsoft.com/office/officeart/2005/8/layout/list1"/>
    <dgm:cxn modelId="{A6614C48-E5BA-4245-8057-52F3F06B2350}" type="presOf" srcId="{37FEA9A4-07C3-413D-B1A7-1DB8611C4807}" destId="{42D7F539-EAD5-41E5-90AD-3449CC633EAF}" srcOrd="0" destOrd="0" presId="urn:microsoft.com/office/officeart/2005/8/layout/list1"/>
    <dgm:cxn modelId="{6C28A74B-1581-42A7-85DC-B03EDA9BC0FD}" srcId="{D7993B20-7FD1-4D41-8677-71FA503BDC1E}" destId="{C69D7C4C-3439-4D2D-8B51-5AD775373B6F}" srcOrd="0" destOrd="0" parTransId="{B60A53F0-D090-4E50-AD8F-F848592B2C3E}" sibTransId="{DC4E4949-7626-4C11-9BF9-BC19AD4EB0F8}"/>
    <dgm:cxn modelId="{9682E159-C12F-43BA-9CED-24284D7E7AFE}" type="presOf" srcId="{C69D7C4C-3439-4D2D-8B51-5AD775373B6F}" destId="{0A46A58D-4FDB-4AA4-9C99-9CA1C38F2FDF}" srcOrd="0" destOrd="0" presId="urn:microsoft.com/office/officeart/2005/8/layout/list1"/>
    <dgm:cxn modelId="{76374F6B-6A2D-4DE9-A728-FA1B94A9D289}" srcId="{D7993B20-7FD1-4D41-8677-71FA503BDC1E}" destId="{6CC2C600-5873-4415-92F3-FC9B4A3241E2}" srcOrd="1" destOrd="0" parTransId="{4281A6DD-C9FE-4DAB-9CF8-6BEF685EE3CF}" sibTransId="{73111399-4241-4661-ACD5-A10A79B48C58}"/>
    <dgm:cxn modelId="{3F1477C4-3710-42A6-8FFE-60A1A821407F}" srcId="{D7993B20-7FD1-4D41-8677-71FA503BDC1E}" destId="{43B1CBD9-4524-45D6-A628-2514E4372ABE}" srcOrd="2" destOrd="0" parTransId="{E4ED05E9-EC19-4777-B080-CA01B5F3207B}" sibTransId="{1C50DC05-A00D-47DD-A75B-AD5C23B833C3}"/>
    <dgm:cxn modelId="{FAB2C3E0-6F88-4C77-B971-BBF88972FD34}" type="presOf" srcId="{D7993B20-7FD1-4D41-8677-71FA503BDC1E}" destId="{7F4C04A9-F3ED-48CB-BDC3-88B2905C7CB6}" srcOrd="1" destOrd="0" presId="urn:microsoft.com/office/officeart/2005/8/layout/list1"/>
    <dgm:cxn modelId="{438D16EB-5565-45E7-8E62-9F3250C5B6E8}" type="presParOf" srcId="{42D7F539-EAD5-41E5-90AD-3449CC633EAF}" destId="{124C92FD-31AA-4E59-9CA5-3E84444576F1}" srcOrd="0" destOrd="0" presId="urn:microsoft.com/office/officeart/2005/8/layout/list1"/>
    <dgm:cxn modelId="{A449D5F2-21B8-4C0C-ADA4-F9E151E92625}" type="presParOf" srcId="{124C92FD-31AA-4E59-9CA5-3E84444576F1}" destId="{7DFA20FC-CE69-4A8C-AC1A-D2C2900BF009}" srcOrd="0" destOrd="0" presId="urn:microsoft.com/office/officeart/2005/8/layout/list1"/>
    <dgm:cxn modelId="{6D1E44CB-2484-47F2-BE23-0CD370A7972D}" type="presParOf" srcId="{124C92FD-31AA-4E59-9CA5-3E84444576F1}" destId="{7F4C04A9-F3ED-48CB-BDC3-88B2905C7CB6}" srcOrd="1" destOrd="0" presId="urn:microsoft.com/office/officeart/2005/8/layout/list1"/>
    <dgm:cxn modelId="{DEFF00FD-BD73-479C-8904-695C22D146DF}" type="presParOf" srcId="{42D7F539-EAD5-41E5-90AD-3449CC633EAF}" destId="{70FCAD8D-82D9-4F35-BD77-55E572711217}" srcOrd="1" destOrd="0" presId="urn:microsoft.com/office/officeart/2005/8/layout/list1"/>
    <dgm:cxn modelId="{BA3F79EF-450B-4E0D-93C8-94BC607162CD}" type="presParOf" srcId="{42D7F539-EAD5-41E5-90AD-3449CC633EAF}" destId="{0A46A58D-4FDB-4AA4-9C99-9CA1C38F2FDF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9B9C3ED1-2126-4342-B633-51DA7B3A5080}">
      <dgm:prSet phldrT="[Text]" custT="1"/>
      <dgm:spPr/>
      <dgm:t>
        <a:bodyPr/>
        <a:lstStyle/>
        <a:p>
          <a:pPr algn="r"/>
          <a:r>
            <a:rPr lang="fa-IR" sz="4400" b="1" dirty="0">
              <a:cs typeface="B Titr" pitchFamily="2" charset="-78"/>
            </a:rPr>
            <a:t>4- سوابق تحصیلی</a:t>
          </a:r>
          <a:endParaRPr lang="en-US" sz="4400" b="1" dirty="0">
            <a:cs typeface="B Titr" pitchFamily="2" charset="-78"/>
          </a:endParaRPr>
        </a:p>
      </dgm:t>
    </dgm:pt>
    <dgm:pt modelId="{1F4A3464-4AD3-4BAD-965D-F1249C8F922A}" type="parTrans" cxnId="{0583FBD2-1B78-45E8-AAA6-470307036FF9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86F62BED-CFF9-4B93-BA1A-E7CCE62A56BA}" type="sibTrans" cxnId="{0583FBD2-1B78-45E8-AAA6-470307036FF9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26880AED-2215-49BD-8931-2A642E259CE8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cs typeface="B Nazanin" pitchFamily="2" charset="-78"/>
            </a:rPr>
            <a:t>سوابق تحصیلی در واقع توانایی شما را در رشته های تحصیلی نشان می دهد و این مساله در انتخاب رشته مهم است. </a:t>
          </a:r>
          <a:endParaRPr lang="en-US" b="1" dirty="0">
            <a:solidFill>
              <a:srgbClr val="4229FB"/>
            </a:solidFill>
            <a:cs typeface="B Nazanin" pitchFamily="2" charset="-78"/>
          </a:endParaRPr>
        </a:p>
      </dgm:t>
    </dgm:pt>
    <dgm:pt modelId="{69112A73-EB44-41A4-B0F5-6F00BD1AA008}" type="parTrans" cxnId="{8A0277E3-9200-4D53-B566-8489D2A52BA9}">
      <dgm:prSet/>
      <dgm:spPr/>
      <dgm:t>
        <a:bodyPr/>
        <a:lstStyle/>
        <a:p>
          <a:endParaRPr lang="en-US" b="1"/>
        </a:p>
      </dgm:t>
    </dgm:pt>
    <dgm:pt modelId="{250166C0-49DD-42B3-BA05-ECE5358B38E2}" type="sibTrans" cxnId="{8A0277E3-9200-4D53-B566-8489D2A52BA9}">
      <dgm:prSet/>
      <dgm:spPr/>
      <dgm:t>
        <a:bodyPr/>
        <a:lstStyle/>
        <a:p>
          <a:endParaRPr lang="en-US" b="1"/>
        </a:p>
      </dgm:t>
    </dgm:pt>
    <dgm:pt modelId="{A84E92CF-B127-4665-ADD7-D93CBB3EFB52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solidFill>
                <a:srgbClr val="4229FB"/>
              </a:solidFill>
              <a:cs typeface="B Nazanin" pitchFamily="2" charset="-78"/>
            </a:rPr>
            <a:t>اینکه شما توانایی خود را در کجاها نشان داده و به اثبات رسانیده اید مهم است . </a:t>
          </a:r>
          <a:r>
            <a:rPr lang="fa-IR" b="1" dirty="0">
              <a:solidFill>
                <a:srgbClr val="FF0000"/>
              </a:solidFill>
              <a:cs typeface="B Nazanin" pitchFamily="2" charset="-78"/>
            </a:rPr>
            <a:t>35 امتیاز</a:t>
          </a:r>
          <a:endParaRPr lang="en-US" b="1" dirty="0">
            <a:solidFill>
              <a:srgbClr val="FF0000"/>
            </a:solidFill>
            <a:cs typeface="B Nazanin" pitchFamily="2" charset="-78"/>
          </a:endParaRPr>
        </a:p>
      </dgm:t>
    </dgm:pt>
    <dgm:pt modelId="{0BA596AF-0846-4E90-BA9B-6EE68BA85509}" type="parTrans" cxnId="{AC21B3A9-5A8C-4A15-9170-76E442277136}">
      <dgm:prSet/>
      <dgm:spPr/>
      <dgm:t>
        <a:bodyPr/>
        <a:lstStyle/>
        <a:p>
          <a:pPr rtl="1"/>
          <a:endParaRPr lang="fa-IR"/>
        </a:p>
      </dgm:t>
    </dgm:pt>
    <dgm:pt modelId="{527EDF43-F198-4E25-BF9C-24E676A0801A}" type="sibTrans" cxnId="{AC21B3A9-5A8C-4A15-9170-76E442277136}">
      <dgm:prSet/>
      <dgm:spPr/>
      <dgm:t>
        <a:bodyPr/>
        <a:lstStyle/>
        <a:p>
          <a:pPr rtl="1"/>
          <a:endParaRPr lang="fa-IR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4209E141-FE5C-4AC0-83B5-E09CA43308A8}" type="pres">
      <dgm:prSet presAssocID="{9B9C3ED1-2126-4342-B633-51DA7B3A5080}" presName="parentLin" presStyleCnt="0"/>
      <dgm:spPr/>
    </dgm:pt>
    <dgm:pt modelId="{A3D66BE8-DEF7-4459-BC35-7BEE683A2AAD}" type="pres">
      <dgm:prSet presAssocID="{9B9C3ED1-2126-4342-B633-51DA7B3A5080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788DF385-D5D6-420E-BA5B-60F8D84EFF60}" type="pres">
      <dgm:prSet presAssocID="{9B9C3ED1-2126-4342-B633-51DA7B3A5080}" presName="parentText" presStyleLbl="node1" presStyleIdx="0" presStyleCnt="1" custLinFactX="28571" custLinFactNeighborX="100000" custLinFactNeighborY="7708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018FC350-520A-4A7E-BD6F-F75C3BB3E759}" type="pres">
      <dgm:prSet presAssocID="{9B9C3ED1-2126-4342-B633-51DA7B3A5080}" presName="negativeSpace" presStyleCnt="0"/>
      <dgm:spPr/>
    </dgm:pt>
    <dgm:pt modelId="{47113E92-BCA1-4974-9A55-E2FC9F7BD7D7}" type="pres">
      <dgm:prSet presAssocID="{9B9C3ED1-2126-4342-B633-51DA7B3A5080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AC21B3A9-5A8C-4A15-9170-76E442277136}" srcId="{9B9C3ED1-2126-4342-B633-51DA7B3A5080}" destId="{A84E92CF-B127-4665-ADD7-D93CBB3EFB52}" srcOrd="1" destOrd="0" parTransId="{0BA596AF-0846-4E90-BA9B-6EE68BA85509}" sibTransId="{527EDF43-F198-4E25-BF9C-24E676A0801A}"/>
    <dgm:cxn modelId="{B16E328C-E301-447E-B562-732E8288DBC7}" type="presOf" srcId="{37FEA9A4-07C3-413D-B1A7-1DB8611C4807}" destId="{42D7F539-EAD5-41E5-90AD-3449CC633EAF}" srcOrd="0" destOrd="0" presId="urn:microsoft.com/office/officeart/2005/8/layout/list1"/>
    <dgm:cxn modelId="{8A0277E3-9200-4D53-B566-8489D2A52BA9}" srcId="{9B9C3ED1-2126-4342-B633-51DA7B3A5080}" destId="{26880AED-2215-49BD-8931-2A642E259CE8}" srcOrd="0" destOrd="0" parTransId="{69112A73-EB44-41A4-B0F5-6F00BD1AA008}" sibTransId="{250166C0-49DD-42B3-BA05-ECE5358B38E2}"/>
    <dgm:cxn modelId="{7283FAA8-8829-4B99-9F45-B95A3B335C9E}" type="presOf" srcId="{9B9C3ED1-2126-4342-B633-51DA7B3A5080}" destId="{A3D66BE8-DEF7-4459-BC35-7BEE683A2AAD}" srcOrd="0" destOrd="0" presId="urn:microsoft.com/office/officeart/2005/8/layout/list1"/>
    <dgm:cxn modelId="{0583FBD2-1B78-45E8-AAA6-470307036FF9}" srcId="{37FEA9A4-07C3-413D-B1A7-1DB8611C4807}" destId="{9B9C3ED1-2126-4342-B633-51DA7B3A5080}" srcOrd="0" destOrd="0" parTransId="{1F4A3464-4AD3-4BAD-965D-F1249C8F922A}" sibTransId="{86F62BED-CFF9-4B93-BA1A-E7CCE62A56BA}"/>
    <dgm:cxn modelId="{3532B1B5-9F46-46E8-AD37-9A95B57B28CE}" type="presOf" srcId="{26880AED-2215-49BD-8931-2A642E259CE8}" destId="{47113E92-BCA1-4974-9A55-E2FC9F7BD7D7}" srcOrd="0" destOrd="0" presId="urn:microsoft.com/office/officeart/2005/8/layout/list1"/>
    <dgm:cxn modelId="{0356F135-9578-49EE-A8DA-62FD680065DE}" type="presOf" srcId="{A84E92CF-B127-4665-ADD7-D93CBB3EFB52}" destId="{47113E92-BCA1-4974-9A55-E2FC9F7BD7D7}" srcOrd="0" destOrd="1" presId="urn:microsoft.com/office/officeart/2005/8/layout/list1"/>
    <dgm:cxn modelId="{0475B6D3-5E20-4A89-923B-C464135CE1A3}" type="presOf" srcId="{9B9C3ED1-2126-4342-B633-51DA7B3A5080}" destId="{788DF385-D5D6-420E-BA5B-60F8D84EFF60}" srcOrd="1" destOrd="0" presId="urn:microsoft.com/office/officeart/2005/8/layout/list1"/>
    <dgm:cxn modelId="{D61BC2A9-DB35-42C4-829A-D00C9A4F1A0D}" type="presParOf" srcId="{42D7F539-EAD5-41E5-90AD-3449CC633EAF}" destId="{4209E141-FE5C-4AC0-83B5-E09CA43308A8}" srcOrd="0" destOrd="0" presId="urn:microsoft.com/office/officeart/2005/8/layout/list1"/>
    <dgm:cxn modelId="{7B2E9017-26CD-4303-88AF-D61C3C547EFC}" type="presParOf" srcId="{4209E141-FE5C-4AC0-83B5-E09CA43308A8}" destId="{A3D66BE8-DEF7-4459-BC35-7BEE683A2AAD}" srcOrd="0" destOrd="0" presId="urn:microsoft.com/office/officeart/2005/8/layout/list1"/>
    <dgm:cxn modelId="{FB0A3F87-3E62-4EEC-B3B3-E35C58CBC60C}" type="presParOf" srcId="{4209E141-FE5C-4AC0-83B5-E09CA43308A8}" destId="{788DF385-D5D6-420E-BA5B-60F8D84EFF60}" srcOrd="1" destOrd="0" presId="urn:microsoft.com/office/officeart/2005/8/layout/list1"/>
    <dgm:cxn modelId="{919FE1C3-0DC3-487E-BF0E-40675198AD90}" type="presParOf" srcId="{42D7F539-EAD5-41E5-90AD-3449CC633EAF}" destId="{018FC350-520A-4A7E-BD6F-F75C3BB3E759}" srcOrd="1" destOrd="0" presId="urn:microsoft.com/office/officeart/2005/8/layout/list1"/>
    <dgm:cxn modelId="{A932CB5F-4D79-465B-BF63-FAB63D4EF690}" type="presParOf" srcId="{42D7F539-EAD5-41E5-90AD-3449CC633EAF}" destId="{47113E92-BCA1-4974-9A55-E2FC9F7BD7D7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BC64A77-7D4C-489D-A82F-E33C072BC6E4}">
      <dgm:prSet phldrT="[Text]" custT="1"/>
      <dgm:spPr/>
      <dgm:t>
        <a:bodyPr/>
        <a:lstStyle/>
        <a:p>
          <a:pPr algn="r"/>
          <a:r>
            <a:rPr lang="fa-IR" sz="4400" b="1" dirty="0">
              <a:cs typeface="B Titr" pitchFamily="2" charset="-78"/>
            </a:rPr>
            <a:t>5- ارزش ها</a:t>
          </a:r>
          <a:endParaRPr lang="en-US" sz="4400" b="1" dirty="0">
            <a:cs typeface="B Titr" pitchFamily="2" charset="-78"/>
          </a:endParaRPr>
        </a:p>
      </dgm:t>
    </dgm:pt>
    <dgm:pt modelId="{5023D347-601F-4C92-8832-AF48FFFC5518}" type="par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399B969F-9E38-4CE1-9F95-8B03731EC6A4}" type="sibTrans" cxnId="{61A0F0D1-BD24-4DAA-890E-B2E57AA626A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B7D93CB7-AD9C-4E2C-B80A-E3BB33146237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400" b="1" dirty="0">
              <a:cs typeface="B Nazanin" pitchFamily="2" charset="-78"/>
            </a:rPr>
            <a:t>ارزش های کاری یعنی آنچه در کار و شغل برای شما اهمیت دارد. ارزش ها ممکن است موارد زیر باشد : </a:t>
          </a:r>
          <a:endParaRPr lang="en-US" sz="1800" b="1" dirty="0">
            <a:cs typeface="B Nazanin" pitchFamily="2" charset="-78"/>
          </a:endParaRPr>
        </a:p>
      </dgm:t>
    </dgm:pt>
    <dgm:pt modelId="{E3234944-0693-4C69-8716-15108F657205}" type="parTrans" cxnId="{A4EF5088-941A-44C4-A8E5-CB9B3D94EDB7}">
      <dgm:prSet/>
      <dgm:spPr/>
      <dgm:t>
        <a:bodyPr/>
        <a:lstStyle/>
        <a:p>
          <a:endParaRPr lang="en-US" b="1"/>
        </a:p>
      </dgm:t>
    </dgm:pt>
    <dgm:pt modelId="{75307647-C36D-45F1-81DB-302A1E45E0A2}" type="sibTrans" cxnId="{A4EF5088-941A-44C4-A8E5-CB9B3D94EDB7}">
      <dgm:prSet/>
      <dgm:spPr/>
      <dgm:t>
        <a:bodyPr/>
        <a:lstStyle/>
        <a:p>
          <a:endParaRPr lang="en-US" b="1"/>
        </a:p>
      </dgm:t>
    </dgm:pt>
    <dgm:pt modelId="{0E034116-0E3F-4BBE-93B9-70A24D0612C3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r" rtl="1"/>
          <a:endParaRPr lang="en-US" sz="4800" b="1" dirty="0">
            <a:cs typeface="B Nazanin" pitchFamily="2" charset="-78"/>
          </a:endParaRPr>
        </a:p>
      </dgm:t>
    </dgm:pt>
    <dgm:pt modelId="{DE5FCBF8-2AD9-405B-8F55-14182C4E5BFE}" type="parTrans" cxnId="{236F5D75-DD61-4BAB-B2E2-55F6A694C830}">
      <dgm:prSet/>
      <dgm:spPr/>
      <dgm:t>
        <a:bodyPr/>
        <a:lstStyle/>
        <a:p>
          <a:endParaRPr lang="en-US"/>
        </a:p>
      </dgm:t>
    </dgm:pt>
    <dgm:pt modelId="{166BF666-E4C1-454C-B46E-3364FD68DE11}" type="sibTrans" cxnId="{236F5D75-DD61-4BAB-B2E2-55F6A694C830}">
      <dgm:prSet/>
      <dgm:spPr/>
      <dgm:t>
        <a:bodyPr/>
        <a:lstStyle/>
        <a:p>
          <a:endParaRPr lang="en-US"/>
        </a:p>
      </dgm:t>
    </dgm:pt>
    <dgm:pt modelId="{DAA94B8A-78EE-425C-8390-F8150F30CA1A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مسئولیت</a:t>
          </a:r>
          <a:endParaRPr lang="en-US" sz="2000" b="1" dirty="0">
            <a:cs typeface="B Nazanin" pitchFamily="2" charset="-78"/>
          </a:endParaRPr>
        </a:p>
      </dgm:t>
    </dgm:pt>
    <dgm:pt modelId="{99F096D0-AFE8-45CB-9D8B-C5D943B015F6}" type="parTrans" cxnId="{1C717D68-C883-4CF7-B920-5C8410D6DE71}">
      <dgm:prSet/>
      <dgm:spPr/>
      <dgm:t>
        <a:bodyPr/>
        <a:lstStyle/>
        <a:p>
          <a:endParaRPr lang="en-US"/>
        </a:p>
      </dgm:t>
    </dgm:pt>
    <dgm:pt modelId="{B7F333EA-F391-4F03-9E45-9C4549F3B76A}" type="sibTrans" cxnId="{1C717D68-C883-4CF7-B920-5C8410D6DE71}">
      <dgm:prSet/>
      <dgm:spPr/>
      <dgm:t>
        <a:bodyPr/>
        <a:lstStyle/>
        <a:p>
          <a:endParaRPr lang="en-US"/>
        </a:p>
      </dgm:t>
    </dgm:pt>
    <dgm:pt modelId="{C2A02C15-072D-4C9F-9E62-036361D4BCC5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امنیت</a:t>
          </a:r>
          <a:endParaRPr lang="en-US" sz="2000" b="1" dirty="0">
            <a:cs typeface="B Nazanin" pitchFamily="2" charset="-78"/>
          </a:endParaRPr>
        </a:p>
      </dgm:t>
    </dgm:pt>
    <dgm:pt modelId="{C0180873-98FB-428A-894F-9A1D5319E322}" type="parTrans" cxnId="{213983D3-64FC-4F32-B82F-A8E25EEAC16F}">
      <dgm:prSet/>
      <dgm:spPr/>
      <dgm:t>
        <a:bodyPr/>
        <a:lstStyle/>
        <a:p>
          <a:endParaRPr lang="en-US"/>
        </a:p>
      </dgm:t>
    </dgm:pt>
    <dgm:pt modelId="{E06BB833-DBD7-4B14-90DD-1709A6F2F4DC}" type="sibTrans" cxnId="{213983D3-64FC-4F32-B82F-A8E25EEAC16F}">
      <dgm:prSet/>
      <dgm:spPr/>
      <dgm:t>
        <a:bodyPr/>
        <a:lstStyle/>
        <a:p>
          <a:endParaRPr lang="en-US"/>
        </a:p>
      </dgm:t>
    </dgm:pt>
    <dgm:pt modelId="{C72FCEBD-22B9-448E-8AA8-BAFABF4678FC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endParaRPr lang="en-US" sz="2800" b="1" dirty="0">
            <a:cs typeface="B Nazanin" pitchFamily="2" charset="-78"/>
          </a:endParaRPr>
        </a:p>
      </dgm:t>
    </dgm:pt>
    <dgm:pt modelId="{D5C5F581-4204-4B55-BEDE-1DA2C684E739}" type="parTrans" cxnId="{95FB2A4B-E496-49B8-8BD8-C37EE5B00204}">
      <dgm:prSet/>
      <dgm:spPr/>
      <dgm:t>
        <a:bodyPr/>
        <a:lstStyle/>
        <a:p>
          <a:endParaRPr lang="en-US"/>
        </a:p>
      </dgm:t>
    </dgm:pt>
    <dgm:pt modelId="{73B6FFB0-532E-4575-8EDC-6BE90342D73C}" type="sibTrans" cxnId="{95FB2A4B-E496-49B8-8BD8-C37EE5B00204}">
      <dgm:prSet/>
      <dgm:spPr/>
      <dgm:t>
        <a:bodyPr/>
        <a:lstStyle/>
        <a:p>
          <a:endParaRPr lang="en-US"/>
        </a:p>
      </dgm:t>
    </dgm:pt>
    <dgm:pt modelId="{AC2F6F52-10EA-4545-A15D-C9CF6F965C2F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درآمد</a:t>
          </a:r>
          <a:endParaRPr lang="en-US" sz="2000" b="1" dirty="0">
            <a:cs typeface="B Nazanin" pitchFamily="2" charset="-78"/>
          </a:endParaRPr>
        </a:p>
      </dgm:t>
    </dgm:pt>
    <dgm:pt modelId="{18E86A60-13F1-4F1D-B25D-C9BA2A00ACBE}" type="parTrans" cxnId="{BA3865D4-618F-4548-B9B1-1C3F7158B6CD}">
      <dgm:prSet/>
      <dgm:spPr/>
      <dgm:t>
        <a:bodyPr/>
        <a:lstStyle/>
        <a:p>
          <a:endParaRPr lang="en-US"/>
        </a:p>
      </dgm:t>
    </dgm:pt>
    <dgm:pt modelId="{30741088-48EF-4B2E-BFC6-4C9D52C8230B}" type="sibTrans" cxnId="{BA3865D4-618F-4548-B9B1-1C3F7158B6CD}">
      <dgm:prSet/>
      <dgm:spPr/>
      <dgm:t>
        <a:bodyPr/>
        <a:lstStyle/>
        <a:p>
          <a:endParaRPr lang="en-US"/>
        </a:p>
      </dgm:t>
    </dgm:pt>
    <dgm:pt modelId="{344D4661-07C8-4725-89CF-FB4E04336FA4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شهرت</a:t>
          </a:r>
          <a:endParaRPr lang="en-US" sz="2000" b="1" dirty="0">
            <a:cs typeface="B Nazanin" pitchFamily="2" charset="-78"/>
          </a:endParaRPr>
        </a:p>
      </dgm:t>
    </dgm:pt>
    <dgm:pt modelId="{4798D3C9-AA8D-4CEA-9492-505A226AB667}" type="parTrans" cxnId="{9D431CDB-88EA-4042-8241-3F7E2A0EA768}">
      <dgm:prSet/>
      <dgm:spPr/>
      <dgm:t>
        <a:bodyPr/>
        <a:lstStyle/>
        <a:p>
          <a:endParaRPr lang="en-US"/>
        </a:p>
      </dgm:t>
    </dgm:pt>
    <dgm:pt modelId="{699DBD27-215E-4234-B83E-B812C7E4625D}" type="sibTrans" cxnId="{9D431CDB-88EA-4042-8241-3F7E2A0EA768}">
      <dgm:prSet/>
      <dgm:spPr/>
      <dgm:t>
        <a:bodyPr/>
        <a:lstStyle/>
        <a:p>
          <a:endParaRPr lang="en-US"/>
        </a:p>
      </dgm:t>
    </dgm:pt>
    <dgm:pt modelId="{6EA755AD-74FC-468F-9EE8-971488749C03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خدمت</a:t>
          </a:r>
          <a:endParaRPr lang="en-US" sz="2000" b="1" dirty="0">
            <a:cs typeface="B Nazanin" pitchFamily="2" charset="-78"/>
          </a:endParaRPr>
        </a:p>
      </dgm:t>
    </dgm:pt>
    <dgm:pt modelId="{7725BA56-5FF0-4BA4-8880-2AF858CEF492}" type="parTrans" cxnId="{0C90B101-B172-4FB3-BE11-0CA892005EB3}">
      <dgm:prSet/>
      <dgm:spPr/>
      <dgm:t>
        <a:bodyPr/>
        <a:lstStyle/>
        <a:p>
          <a:endParaRPr lang="en-US"/>
        </a:p>
      </dgm:t>
    </dgm:pt>
    <dgm:pt modelId="{3E0631D2-6AB1-4C95-A4F0-4C7357AEC4EE}" type="sibTrans" cxnId="{0C90B101-B172-4FB3-BE11-0CA892005EB3}">
      <dgm:prSet/>
      <dgm:spPr/>
      <dgm:t>
        <a:bodyPr/>
        <a:lstStyle/>
        <a:p>
          <a:endParaRPr lang="en-US"/>
        </a:p>
      </dgm:t>
    </dgm:pt>
    <dgm:pt modelId="{65DE6FAD-5480-4FEF-97CA-1FCF641F7BE3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استقلال</a:t>
          </a:r>
          <a:endParaRPr lang="en-US" sz="2000" b="1" dirty="0">
            <a:cs typeface="B Nazanin" pitchFamily="2" charset="-78"/>
          </a:endParaRPr>
        </a:p>
      </dgm:t>
    </dgm:pt>
    <dgm:pt modelId="{38B63412-E6F8-41CC-B70E-ECA71F699E34}" type="parTrans" cxnId="{47315E05-7133-423C-AB5F-484BB99C12B3}">
      <dgm:prSet/>
      <dgm:spPr/>
      <dgm:t>
        <a:bodyPr/>
        <a:lstStyle/>
        <a:p>
          <a:endParaRPr lang="en-US"/>
        </a:p>
      </dgm:t>
    </dgm:pt>
    <dgm:pt modelId="{D7997250-940F-43D7-B145-573D6A35D0D0}" type="sibTrans" cxnId="{47315E05-7133-423C-AB5F-484BB99C12B3}">
      <dgm:prSet/>
      <dgm:spPr/>
      <dgm:t>
        <a:bodyPr/>
        <a:lstStyle/>
        <a:p>
          <a:endParaRPr lang="en-US"/>
        </a:p>
      </dgm:t>
    </dgm:pt>
    <dgm:pt modelId="{89F9E5E8-D7D2-405A-9C13-445A96F22CEF}">
      <dgm:prSet custT="1"/>
      <dgm:spPr>
        <a:solidFill>
          <a:schemeClr val="bg1">
            <a:alpha val="89804"/>
          </a:schemeClr>
        </a:solidFill>
      </dgm:spPr>
      <dgm:t>
        <a:bodyPr/>
        <a:lstStyle/>
        <a:p>
          <a:pPr algn="just" rtl="1"/>
          <a:r>
            <a:rPr lang="fa-IR" sz="2000" b="1" dirty="0">
              <a:cs typeface="B Nazanin" pitchFamily="2" charset="-78"/>
            </a:rPr>
            <a:t>تجارب جالب و موقعیت اجتماعی و ...</a:t>
          </a:r>
          <a:endParaRPr lang="en-US" sz="2000" b="1" dirty="0">
            <a:cs typeface="B Nazanin" pitchFamily="2" charset="-78"/>
          </a:endParaRPr>
        </a:p>
      </dgm:t>
    </dgm:pt>
    <dgm:pt modelId="{375536DB-2822-4D9E-A0FA-D1C3DB49D492}" type="parTrans" cxnId="{BEF66E3D-4234-4DD3-92C1-327B988D07F3}">
      <dgm:prSet/>
      <dgm:spPr/>
      <dgm:t>
        <a:bodyPr/>
        <a:lstStyle/>
        <a:p>
          <a:endParaRPr lang="en-US"/>
        </a:p>
      </dgm:t>
    </dgm:pt>
    <dgm:pt modelId="{618B205D-3DEC-4686-AE7B-635605D1E9FD}" type="sibTrans" cxnId="{BEF66E3D-4234-4DD3-92C1-327B988D07F3}">
      <dgm:prSet/>
      <dgm:spPr/>
      <dgm:t>
        <a:bodyPr/>
        <a:lstStyle/>
        <a:p>
          <a:endParaRPr lang="en-US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D675822C-349C-43BF-88EB-8D5B9FDCDCA1}" type="pres">
      <dgm:prSet presAssocID="{ABC64A77-7D4C-489D-A82F-E33C072BC6E4}" presName="parentLin" presStyleCnt="0"/>
      <dgm:spPr/>
    </dgm:pt>
    <dgm:pt modelId="{FF26062D-B322-49A4-BB1A-067A9C53EE5F}" type="pres">
      <dgm:prSet presAssocID="{ABC64A77-7D4C-489D-A82F-E33C072BC6E4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62DCD138-DB3B-4B93-A395-24F1E7EEEE93}" type="pres">
      <dgm:prSet presAssocID="{ABC64A77-7D4C-489D-A82F-E33C072BC6E4}" presName="parentText" presStyleLbl="node1" presStyleIdx="0" presStyleCnt="1" custScaleX="59870" custScaleY="769952" custLinFactX="72410" custLinFactY="-100000" custLinFactNeighborX="100000" custLinFactNeighborY="-118959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A10D5A7D-7D09-4580-B3AC-3063C5460653}" type="pres">
      <dgm:prSet presAssocID="{ABC64A77-7D4C-489D-A82F-E33C072BC6E4}" presName="negativeSpace" presStyleCnt="0"/>
      <dgm:spPr/>
    </dgm:pt>
    <dgm:pt modelId="{EBB82157-048E-40BC-9D8A-81C6D7AE4BB5}" type="pres">
      <dgm:prSet presAssocID="{ABC64A77-7D4C-489D-A82F-E33C072BC6E4}" presName="childText" presStyleLbl="conFgAcc1" presStyleIdx="0" presStyleCnt="1" custScaleX="100699" custScaleY="277445">
        <dgm:presLayoutVars>
          <dgm:bulletEnabled val="1"/>
        </dgm:presLayoutVars>
      </dgm:prSet>
      <dgm:spPr>
        <a:prstGeom prst="flowChartAlternateProcess">
          <a:avLst/>
        </a:prstGeom>
      </dgm:spPr>
      <dgm:t>
        <a:bodyPr/>
        <a:lstStyle/>
        <a:p>
          <a:pPr rtl="1"/>
          <a:endParaRPr lang="fa-IR"/>
        </a:p>
      </dgm:t>
    </dgm:pt>
  </dgm:ptLst>
  <dgm:cxnLst>
    <dgm:cxn modelId="{F7A61F01-3073-4D10-A63B-97EB59390950}" type="presOf" srcId="{89F9E5E8-D7D2-405A-9C13-445A96F22CEF}" destId="{EBB82157-048E-40BC-9D8A-81C6D7AE4BB5}" srcOrd="0" destOrd="7" presId="urn:microsoft.com/office/officeart/2005/8/layout/list1"/>
    <dgm:cxn modelId="{47315E05-7133-423C-AB5F-484BB99C12B3}" srcId="{ABC64A77-7D4C-489D-A82F-E33C072BC6E4}" destId="{65DE6FAD-5480-4FEF-97CA-1FCF641F7BE3}" srcOrd="6" destOrd="0" parTransId="{38B63412-E6F8-41CC-B70E-ECA71F699E34}" sibTransId="{D7997250-940F-43D7-B145-573D6A35D0D0}"/>
    <dgm:cxn modelId="{A4EF5088-941A-44C4-A8E5-CB9B3D94EDB7}" srcId="{ABC64A77-7D4C-489D-A82F-E33C072BC6E4}" destId="{B7D93CB7-AD9C-4E2C-B80A-E3BB33146237}" srcOrd="0" destOrd="0" parTransId="{E3234944-0693-4C69-8716-15108F657205}" sibTransId="{75307647-C36D-45F1-81DB-302A1E45E0A2}"/>
    <dgm:cxn modelId="{E015FDC8-4143-4BB3-BF78-E102E9BA1E72}" type="presOf" srcId="{6EA755AD-74FC-468F-9EE8-971488749C03}" destId="{EBB82157-048E-40BC-9D8A-81C6D7AE4BB5}" srcOrd="0" destOrd="5" presId="urn:microsoft.com/office/officeart/2005/8/layout/list1"/>
    <dgm:cxn modelId="{4384F29C-0147-42C2-ADD1-D0E02EE8D99F}" type="presOf" srcId="{C2A02C15-072D-4C9F-9E62-036361D4BCC5}" destId="{EBB82157-048E-40BC-9D8A-81C6D7AE4BB5}" srcOrd="0" destOrd="2" presId="urn:microsoft.com/office/officeart/2005/8/layout/list1"/>
    <dgm:cxn modelId="{236F5D75-DD61-4BAB-B2E2-55F6A694C830}" srcId="{ABC64A77-7D4C-489D-A82F-E33C072BC6E4}" destId="{0E034116-0E3F-4BBE-93B9-70A24D0612C3}" srcOrd="9" destOrd="0" parTransId="{DE5FCBF8-2AD9-405B-8F55-14182C4E5BFE}" sibTransId="{166BF666-E4C1-454C-B46E-3364FD68DE11}"/>
    <dgm:cxn modelId="{BA028F92-72E0-429C-B33B-D22B4ED0CA9C}" type="presOf" srcId="{C72FCEBD-22B9-448E-8AA8-BAFABF4678FC}" destId="{EBB82157-048E-40BC-9D8A-81C6D7AE4BB5}" srcOrd="0" destOrd="8" presId="urn:microsoft.com/office/officeart/2005/8/layout/list1"/>
    <dgm:cxn modelId="{4A7EC671-F1EE-4BAB-BDA8-9E2710CDF922}" type="presOf" srcId="{DAA94B8A-78EE-425C-8390-F8150F30CA1A}" destId="{EBB82157-048E-40BC-9D8A-81C6D7AE4BB5}" srcOrd="0" destOrd="1" presId="urn:microsoft.com/office/officeart/2005/8/layout/list1"/>
    <dgm:cxn modelId="{95FB2A4B-E496-49B8-8BD8-C37EE5B00204}" srcId="{ABC64A77-7D4C-489D-A82F-E33C072BC6E4}" destId="{C72FCEBD-22B9-448E-8AA8-BAFABF4678FC}" srcOrd="8" destOrd="0" parTransId="{D5C5F581-4204-4B55-BEDE-1DA2C684E739}" sibTransId="{73B6FFB0-532E-4575-8EDC-6BE90342D73C}"/>
    <dgm:cxn modelId="{8427AA63-DD85-4651-B546-3C6A8BB456AC}" type="presOf" srcId="{37FEA9A4-07C3-413D-B1A7-1DB8611C4807}" destId="{42D7F539-EAD5-41E5-90AD-3449CC633EAF}" srcOrd="0" destOrd="0" presId="urn:microsoft.com/office/officeart/2005/8/layout/list1"/>
    <dgm:cxn modelId="{61A0F0D1-BD24-4DAA-890E-B2E57AA626A1}" srcId="{37FEA9A4-07C3-413D-B1A7-1DB8611C4807}" destId="{ABC64A77-7D4C-489D-A82F-E33C072BC6E4}" srcOrd="0" destOrd="0" parTransId="{5023D347-601F-4C92-8832-AF48FFFC5518}" sibTransId="{399B969F-9E38-4CE1-9F95-8B03731EC6A4}"/>
    <dgm:cxn modelId="{E2FB0DD5-ED22-4EF1-9904-D6C850636306}" type="presOf" srcId="{B7D93CB7-AD9C-4E2C-B80A-E3BB33146237}" destId="{EBB82157-048E-40BC-9D8A-81C6D7AE4BB5}" srcOrd="0" destOrd="0" presId="urn:microsoft.com/office/officeart/2005/8/layout/list1"/>
    <dgm:cxn modelId="{97DE99E4-BE55-4688-A5AE-FFEAECF6C2E0}" type="presOf" srcId="{ABC64A77-7D4C-489D-A82F-E33C072BC6E4}" destId="{FF26062D-B322-49A4-BB1A-067A9C53EE5F}" srcOrd="0" destOrd="0" presId="urn:microsoft.com/office/officeart/2005/8/layout/list1"/>
    <dgm:cxn modelId="{53A21D42-7E17-48CB-80F3-F97FD97327BB}" type="presOf" srcId="{65DE6FAD-5480-4FEF-97CA-1FCF641F7BE3}" destId="{EBB82157-048E-40BC-9D8A-81C6D7AE4BB5}" srcOrd="0" destOrd="6" presId="urn:microsoft.com/office/officeart/2005/8/layout/list1"/>
    <dgm:cxn modelId="{9D431CDB-88EA-4042-8241-3F7E2A0EA768}" srcId="{ABC64A77-7D4C-489D-A82F-E33C072BC6E4}" destId="{344D4661-07C8-4725-89CF-FB4E04336FA4}" srcOrd="4" destOrd="0" parTransId="{4798D3C9-AA8D-4CEA-9492-505A226AB667}" sibTransId="{699DBD27-215E-4234-B83E-B812C7E4625D}"/>
    <dgm:cxn modelId="{BEF66E3D-4234-4DD3-92C1-327B988D07F3}" srcId="{ABC64A77-7D4C-489D-A82F-E33C072BC6E4}" destId="{89F9E5E8-D7D2-405A-9C13-445A96F22CEF}" srcOrd="7" destOrd="0" parTransId="{375536DB-2822-4D9E-A0FA-D1C3DB49D492}" sibTransId="{618B205D-3DEC-4686-AE7B-635605D1E9FD}"/>
    <dgm:cxn modelId="{BA3865D4-618F-4548-B9B1-1C3F7158B6CD}" srcId="{ABC64A77-7D4C-489D-A82F-E33C072BC6E4}" destId="{AC2F6F52-10EA-4545-A15D-C9CF6F965C2F}" srcOrd="3" destOrd="0" parTransId="{18E86A60-13F1-4F1D-B25D-C9BA2A00ACBE}" sibTransId="{30741088-48EF-4B2E-BFC6-4C9D52C8230B}"/>
    <dgm:cxn modelId="{8FD55519-494A-430D-BC82-52365E6B6A77}" type="presOf" srcId="{344D4661-07C8-4725-89CF-FB4E04336FA4}" destId="{EBB82157-048E-40BC-9D8A-81C6D7AE4BB5}" srcOrd="0" destOrd="4" presId="urn:microsoft.com/office/officeart/2005/8/layout/list1"/>
    <dgm:cxn modelId="{1C717D68-C883-4CF7-B920-5C8410D6DE71}" srcId="{ABC64A77-7D4C-489D-A82F-E33C072BC6E4}" destId="{DAA94B8A-78EE-425C-8390-F8150F30CA1A}" srcOrd="1" destOrd="0" parTransId="{99F096D0-AFE8-45CB-9D8B-C5D943B015F6}" sibTransId="{B7F333EA-F391-4F03-9E45-9C4549F3B76A}"/>
    <dgm:cxn modelId="{7DD496BF-2DF0-43AC-BDC6-0EC6ED912E12}" type="presOf" srcId="{0E034116-0E3F-4BBE-93B9-70A24D0612C3}" destId="{EBB82157-048E-40BC-9D8A-81C6D7AE4BB5}" srcOrd="0" destOrd="9" presId="urn:microsoft.com/office/officeart/2005/8/layout/list1"/>
    <dgm:cxn modelId="{1EDF3F4A-75A0-4FA5-B4D0-E8E69E74EBE6}" type="presOf" srcId="{AC2F6F52-10EA-4545-A15D-C9CF6F965C2F}" destId="{EBB82157-048E-40BC-9D8A-81C6D7AE4BB5}" srcOrd="0" destOrd="3" presId="urn:microsoft.com/office/officeart/2005/8/layout/list1"/>
    <dgm:cxn modelId="{0C90B101-B172-4FB3-BE11-0CA892005EB3}" srcId="{ABC64A77-7D4C-489D-A82F-E33C072BC6E4}" destId="{6EA755AD-74FC-468F-9EE8-971488749C03}" srcOrd="5" destOrd="0" parTransId="{7725BA56-5FF0-4BA4-8880-2AF858CEF492}" sibTransId="{3E0631D2-6AB1-4C95-A4F0-4C7357AEC4EE}"/>
    <dgm:cxn modelId="{9A0234D1-8F5F-4472-B2E4-F10379777B82}" type="presOf" srcId="{ABC64A77-7D4C-489D-A82F-E33C072BC6E4}" destId="{62DCD138-DB3B-4B93-A395-24F1E7EEEE93}" srcOrd="1" destOrd="0" presId="urn:microsoft.com/office/officeart/2005/8/layout/list1"/>
    <dgm:cxn modelId="{213983D3-64FC-4F32-B82F-A8E25EEAC16F}" srcId="{ABC64A77-7D4C-489D-A82F-E33C072BC6E4}" destId="{C2A02C15-072D-4C9F-9E62-036361D4BCC5}" srcOrd="2" destOrd="0" parTransId="{C0180873-98FB-428A-894F-9A1D5319E322}" sibTransId="{E06BB833-DBD7-4B14-90DD-1709A6F2F4DC}"/>
    <dgm:cxn modelId="{5275BEA0-25B8-45A4-854A-A70810FC8F93}" type="presParOf" srcId="{42D7F539-EAD5-41E5-90AD-3449CC633EAF}" destId="{D675822C-349C-43BF-88EB-8D5B9FDCDCA1}" srcOrd="0" destOrd="0" presId="urn:microsoft.com/office/officeart/2005/8/layout/list1"/>
    <dgm:cxn modelId="{A0EC914B-46E4-473F-AE29-B980355B07BA}" type="presParOf" srcId="{D675822C-349C-43BF-88EB-8D5B9FDCDCA1}" destId="{FF26062D-B322-49A4-BB1A-067A9C53EE5F}" srcOrd="0" destOrd="0" presId="urn:microsoft.com/office/officeart/2005/8/layout/list1"/>
    <dgm:cxn modelId="{714EE3FD-8721-4662-8AD4-7A2127CC2028}" type="presParOf" srcId="{D675822C-349C-43BF-88EB-8D5B9FDCDCA1}" destId="{62DCD138-DB3B-4B93-A395-24F1E7EEEE93}" srcOrd="1" destOrd="0" presId="urn:microsoft.com/office/officeart/2005/8/layout/list1"/>
    <dgm:cxn modelId="{F531C039-BC2C-4BC6-8CCF-18BDE502ADCF}" type="presParOf" srcId="{42D7F539-EAD5-41E5-90AD-3449CC633EAF}" destId="{A10D5A7D-7D09-4580-B3AC-3063C5460653}" srcOrd="1" destOrd="0" presId="urn:microsoft.com/office/officeart/2005/8/layout/list1"/>
    <dgm:cxn modelId="{D44E5FB1-ABBA-497C-8A61-4435723675C1}" type="presParOf" srcId="{42D7F539-EAD5-41E5-90AD-3449CC633EAF}" destId="{EBB82157-048E-40BC-9D8A-81C6D7AE4BB5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7FEA9A4-07C3-413D-B1A7-1DB8611C4807}" type="doc">
      <dgm:prSet loTypeId="urn:microsoft.com/office/officeart/2005/8/layout/list1" loCatId="list" qsTypeId="urn:microsoft.com/office/officeart/2005/8/quickstyle/3d3" qsCatId="3D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09C3C9F-AB3F-4B41-973F-F32E6737D347}">
      <dgm:prSet custT="1"/>
      <dgm:spPr/>
      <dgm:t>
        <a:bodyPr/>
        <a:lstStyle/>
        <a:p>
          <a:pPr algn="r"/>
          <a:r>
            <a:rPr lang="fa-IR" sz="4000" b="1" dirty="0">
              <a:cs typeface="B Titr" pitchFamily="2" charset="-78"/>
            </a:rPr>
            <a:t>6-  بازار کار و نیاز جامعه</a:t>
          </a:r>
          <a:endParaRPr lang="en-US" sz="4000" b="1" dirty="0">
            <a:cs typeface="B Titr" pitchFamily="2" charset="-78"/>
          </a:endParaRPr>
        </a:p>
      </dgm:t>
    </dgm:pt>
    <dgm:pt modelId="{67F3EF4E-EDFB-456D-9D9A-6D51BACE5B10}" type="parTrans" cxnId="{EE73BCC0-F14B-4C37-875B-30E7E294FB3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3A204B72-5708-465D-9CE8-506A343EEB35}" type="sibTrans" cxnId="{EE73BCC0-F14B-4C37-875B-30E7E294FB31}">
      <dgm:prSet/>
      <dgm:spPr/>
      <dgm:t>
        <a:bodyPr/>
        <a:lstStyle/>
        <a:p>
          <a:pPr algn="r"/>
          <a:endParaRPr lang="en-US" sz="3600" b="1">
            <a:solidFill>
              <a:schemeClr val="accent5">
                <a:lumMod val="50000"/>
              </a:schemeClr>
            </a:solidFill>
            <a:cs typeface="B Titr" pitchFamily="2" charset="-78"/>
          </a:endParaRPr>
        </a:p>
      </dgm:t>
    </dgm:pt>
    <dgm:pt modelId="{ADEB02A0-4281-4839-9210-CAB8A9ED256E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cs typeface="B Nazanin" pitchFamily="2" charset="-78"/>
            </a:rPr>
            <a:t>انتخاب رشته منتهی به انتخاب شغل می شود بنابراین علیرغم اهمیت عوامل دیگر باید به نیاز جامعه و آینده ی شغلی رشته و موقعیت اجتماعی آن  نیز نگاهی داشته باشیم :</a:t>
          </a:r>
          <a:endParaRPr lang="en-US" b="1" dirty="0">
            <a:cs typeface="B Nazanin" pitchFamily="2" charset="-78"/>
          </a:endParaRPr>
        </a:p>
      </dgm:t>
    </dgm:pt>
    <dgm:pt modelId="{1B411E3E-0F4F-41BD-9AD0-7B3DEB5BF7E1}" type="parTrans" cxnId="{2F449761-E2F4-451C-A8FF-8D90AE470402}">
      <dgm:prSet/>
      <dgm:spPr/>
      <dgm:t>
        <a:bodyPr/>
        <a:lstStyle/>
        <a:p>
          <a:endParaRPr lang="en-US" b="1"/>
        </a:p>
      </dgm:t>
    </dgm:pt>
    <dgm:pt modelId="{B78A9A42-B8E5-416B-99A1-514DAF110982}" type="sibTrans" cxnId="{2F449761-E2F4-451C-A8FF-8D90AE470402}">
      <dgm:prSet/>
      <dgm:spPr/>
      <dgm:t>
        <a:bodyPr/>
        <a:lstStyle/>
        <a:p>
          <a:endParaRPr lang="en-US" b="1"/>
        </a:p>
      </dgm:t>
    </dgm:pt>
    <dgm:pt modelId="{0C052410-F2E5-484B-8F2C-EA8CAE8786EF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cs typeface="B Nazanin" pitchFamily="2" charset="-78"/>
            </a:rPr>
            <a:t> درآمد</a:t>
          </a:r>
          <a:endParaRPr lang="en-US" b="1" dirty="0">
            <a:cs typeface="B Nazanin" pitchFamily="2" charset="-78"/>
          </a:endParaRPr>
        </a:p>
      </dgm:t>
    </dgm:pt>
    <dgm:pt modelId="{5B325E5C-2C05-433B-B9A7-0E7A6110B1C1}" type="parTrans" cxnId="{4D9E8ECA-BAE7-4F57-91CB-F36AE175CE88}">
      <dgm:prSet/>
      <dgm:spPr/>
      <dgm:t>
        <a:bodyPr/>
        <a:lstStyle/>
        <a:p>
          <a:endParaRPr lang="en-US"/>
        </a:p>
      </dgm:t>
    </dgm:pt>
    <dgm:pt modelId="{AA59C7B8-C7BB-45C2-AC08-85F24B5C423B}" type="sibTrans" cxnId="{4D9E8ECA-BAE7-4F57-91CB-F36AE175CE88}">
      <dgm:prSet/>
      <dgm:spPr/>
      <dgm:t>
        <a:bodyPr/>
        <a:lstStyle/>
        <a:p>
          <a:endParaRPr lang="en-US"/>
        </a:p>
      </dgm:t>
    </dgm:pt>
    <dgm:pt modelId="{4F5E6F79-F541-42C4-8F0A-055FD87B5B87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cs typeface="B Nazanin" pitchFamily="2" charset="-78"/>
            </a:rPr>
            <a:t>شان اجتماعی</a:t>
          </a:r>
          <a:endParaRPr lang="en-US" b="1" dirty="0">
            <a:cs typeface="B Nazanin" pitchFamily="2" charset="-78"/>
          </a:endParaRPr>
        </a:p>
      </dgm:t>
    </dgm:pt>
    <dgm:pt modelId="{3A19512D-9830-427E-9474-313D5DBB05B0}" type="parTrans" cxnId="{BFCBE662-A98C-400D-9D64-C8E43321D987}">
      <dgm:prSet/>
      <dgm:spPr/>
      <dgm:t>
        <a:bodyPr/>
        <a:lstStyle/>
        <a:p>
          <a:endParaRPr lang="en-US"/>
        </a:p>
      </dgm:t>
    </dgm:pt>
    <dgm:pt modelId="{12270147-A9CB-4161-B2F3-152331656A0D}" type="sibTrans" cxnId="{BFCBE662-A98C-400D-9D64-C8E43321D987}">
      <dgm:prSet/>
      <dgm:spPr/>
      <dgm:t>
        <a:bodyPr/>
        <a:lstStyle/>
        <a:p>
          <a:endParaRPr lang="en-US"/>
        </a:p>
      </dgm:t>
    </dgm:pt>
    <dgm:pt modelId="{E464CFF6-586E-4DF9-89DB-76ED169C563E}">
      <dgm:prSet/>
      <dgm:spPr>
        <a:solidFill>
          <a:schemeClr val="bg1">
            <a:alpha val="90000"/>
          </a:schemeClr>
        </a:solidFill>
      </dgm:spPr>
      <dgm:t>
        <a:bodyPr/>
        <a:lstStyle/>
        <a:p>
          <a:pPr algn="just" rtl="1"/>
          <a:r>
            <a:rPr lang="fa-IR" b="1" dirty="0">
              <a:cs typeface="B Nazanin" pitchFamily="2" charset="-78"/>
            </a:rPr>
            <a:t>روابط حاکم بر محیط کار و ...</a:t>
          </a:r>
          <a:endParaRPr lang="en-US" b="1" dirty="0">
            <a:cs typeface="B Nazanin" pitchFamily="2" charset="-78"/>
          </a:endParaRPr>
        </a:p>
      </dgm:t>
    </dgm:pt>
    <dgm:pt modelId="{57C2CDBF-991B-4EFF-9002-594B9303F47A}" type="parTrans" cxnId="{5754A363-E960-4B3E-8DDA-BC2EA9A5ABA7}">
      <dgm:prSet/>
      <dgm:spPr/>
      <dgm:t>
        <a:bodyPr/>
        <a:lstStyle/>
        <a:p>
          <a:endParaRPr lang="en-US"/>
        </a:p>
      </dgm:t>
    </dgm:pt>
    <dgm:pt modelId="{32DA97F2-90F9-4987-B886-C0AA50500884}" type="sibTrans" cxnId="{5754A363-E960-4B3E-8DDA-BC2EA9A5ABA7}">
      <dgm:prSet/>
      <dgm:spPr/>
      <dgm:t>
        <a:bodyPr/>
        <a:lstStyle/>
        <a:p>
          <a:endParaRPr lang="en-US"/>
        </a:p>
      </dgm:t>
    </dgm:pt>
    <dgm:pt modelId="{42D7F539-EAD5-41E5-90AD-3449CC633EAF}" type="pres">
      <dgm:prSet presAssocID="{37FEA9A4-07C3-413D-B1A7-1DB8611C480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fa-IR"/>
        </a:p>
      </dgm:t>
    </dgm:pt>
    <dgm:pt modelId="{48FFB241-D435-4C39-AD23-49972A699B56}" type="pres">
      <dgm:prSet presAssocID="{A09C3C9F-AB3F-4B41-973F-F32E6737D347}" presName="parentLin" presStyleCnt="0"/>
      <dgm:spPr/>
    </dgm:pt>
    <dgm:pt modelId="{70E94084-CD4F-4368-95D2-CB352982884F}" type="pres">
      <dgm:prSet presAssocID="{A09C3C9F-AB3F-4B41-973F-F32E6737D347}" presName="parentLeftMargin" presStyleLbl="node1" presStyleIdx="0" presStyleCnt="1"/>
      <dgm:spPr/>
      <dgm:t>
        <a:bodyPr/>
        <a:lstStyle/>
        <a:p>
          <a:pPr rtl="1"/>
          <a:endParaRPr lang="fa-IR"/>
        </a:p>
      </dgm:t>
    </dgm:pt>
    <dgm:pt modelId="{A0C23EEB-7488-4BE3-9608-BBC52F608AFC}" type="pres">
      <dgm:prSet presAssocID="{A09C3C9F-AB3F-4B41-973F-F32E6737D347}" presName="parentText" presStyleLbl="node1" presStyleIdx="0" presStyleCnt="1" custScaleX="131720" custLinFactNeighborX="57480" custLinFactNeighborY="-26607">
        <dgm:presLayoutVars>
          <dgm:chMax val="0"/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  <dgm:pt modelId="{335A4450-C277-4243-9713-648428398D90}" type="pres">
      <dgm:prSet presAssocID="{A09C3C9F-AB3F-4B41-973F-F32E6737D347}" presName="negativeSpace" presStyleCnt="0"/>
      <dgm:spPr/>
    </dgm:pt>
    <dgm:pt modelId="{FA5A1EB7-BE13-4CF9-9C40-51E8AEFFFC6E}" type="pres">
      <dgm:prSet presAssocID="{A09C3C9F-AB3F-4B41-973F-F32E6737D347}" presName="childText" presStyleLbl="conFgAcc1" presStyleIdx="0" presStyleCnt="1">
        <dgm:presLayoutVars>
          <dgm:bulletEnabled val="1"/>
        </dgm:presLayoutVars>
      </dgm:prSet>
      <dgm:spPr/>
      <dgm:t>
        <a:bodyPr/>
        <a:lstStyle/>
        <a:p>
          <a:pPr rtl="1"/>
          <a:endParaRPr lang="fa-IR"/>
        </a:p>
      </dgm:t>
    </dgm:pt>
  </dgm:ptLst>
  <dgm:cxnLst>
    <dgm:cxn modelId="{F803524D-BA01-4D55-8402-A5DA000D8649}" type="presOf" srcId="{E464CFF6-586E-4DF9-89DB-76ED169C563E}" destId="{FA5A1EB7-BE13-4CF9-9C40-51E8AEFFFC6E}" srcOrd="0" destOrd="3" presId="urn:microsoft.com/office/officeart/2005/8/layout/list1"/>
    <dgm:cxn modelId="{EE73BCC0-F14B-4C37-875B-30E7E294FB31}" srcId="{37FEA9A4-07C3-413D-B1A7-1DB8611C4807}" destId="{A09C3C9F-AB3F-4B41-973F-F32E6737D347}" srcOrd="0" destOrd="0" parTransId="{67F3EF4E-EDFB-456D-9D9A-6D51BACE5B10}" sibTransId="{3A204B72-5708-465D-9CE8-506A343EEB35}"/>
    <dgm:cxn modelId="{0AD90E6C-78E9-43E3-B0FB-73E1146BD16B}" type="presOf" srcId="{ADEB02A0-4281-4839-9210-CAB8A9ED256E}" destId="{FA5A1EB7-BE13-4CF9-9C40-51E8AEFFFC6E}" srcOrd="0" destOrd="0" presId="urn:microsoft.com/office/officeart/2005/8/layout/list1"/>
    <dgm:cxn modelId="{5754A363-E960-4B3E-8DDA-BC2EA9A5ABA7}" srcId="{A09C3C9F-AB3F-4B41-973F-F32E6737D347}" destId="{E464CFF6-586E-4DF9-89DB-76ED169C563E}" srcOrd="3" destOrd="0" parTransId="{57C2CDBF-991B-4EFF-9002-594B9303F47A}" sibTransId="{32DA97F2-90F9-4987-B886-C0AA50500884}"/>
    <dgm:cxn modelId="{12B7BD96-0CD8-4B68-A773-C8F2AF8F9F23}" type="presOf" srcId="{0C052410-F2E5-484B-8F2C-EA8CAE8786EF}" destId="{FA5A1EB7-BE13-4CF9-9C40-51E8AEFFFC6E}" srcOrd="0" destOrd="1" presId="urn:microsoft.com/office/officeart/2005/8/layout/list1"/>
    <dgm:cxn modelId="{568CBC5B-6AC8-43D8-AD98-CB6B49DEFAFD}" type="presOf" srcId="{A09C3C9F-AB3F-4B41-973F-F32E6737D347}" destId="{70E94084-CD4F-4368-95D2-CB352982884F}" srcOrd="0" destOrd="0" presId="urn:microsoft.com/office/officeart/2005/8/layout/list1"/>
    <dgm:cxn modelId="{CCDC6169-A130-4680-B6FC-A55FAEA67CFA}" type="presOf" srcId="{A09C3C9F-AB3F-4B41-973F-F32E6737D347}" destId="{A0C23EEB-7488-4BE3-9608-BBC52F608AFC}" srcOrd="1" destOrd="0" presId="urn:microsoft.com/office/officeart/2005/8/layout/list1"/>
    <dgm:cxn modelId="{4D9E8ECA-BAE7-4F57-91CB-F36AE175CE88}" srcId="{A09C3C9F-AB3F-4B41-973F-F32E6737D347}" destId="{0C052410-F2E5-484B-8F2C-EA8CAE8786EF}" srcOrd="1" destOrd="0" parTransId="{5B325E5C-2C05-433B-B9A7-0E7A6110B1C1}" sibTransId="{AA59C7B8-C7BB-45C2-AC08-85F24B5C423B}"/>
    <dgm:cxn modelId="{B4C97E87-3F25-42CD-BA65-958F17C88132}" type="presOf" srcId="{4F5E6F79-F541-42C4-8F0A-055FD87B5B87}" destId="{FA5A1EB7-BE13-4CF9-9C40-51E8AEFFFC6E}" srcOrd="0" destOrd="2" presId="urn:microsoft.com/office/officeart/2005/8/layout/list1"/>
    <dgm:cxn modelId="{2F449761-E2F4-451C-A8FF-8D90AE470402}" srcId="{A09C3C9F-AB3F-4B41-973F-F32E6737D347}" destId="{ADEB02A0-4281-4839-9210-CAB8A9ED256E}" srcOrd="0" destOrd="0" parTransId="{1B411E3E-0F4F-41BD-9AD0-7B3DEB5BF7E1}" sibTransId="{B78A9A42-B8E5-416B-99A1-514DAF110982}"/>
    <dgm:cxn modelId="{05DCE887-779D-49A6-964C-FAAD686B7BA2}" type="presOf" srcId="{37FEA9A4-07C3-413D-B1A7-1DB8611C4807}" destId="{42D7F539-EAD5-41E5-90AD-3449CC633EAF}" srcOrd="0" destOrd="0" presId="urn:microsoft.com/office/officeart/2005/8/layout/list1"/>
    <dgm:cxn modelId="{BFCBE662-A98C-400D-9D64-C8E43321D987}" srcId="{A09C3C9F-AB3F-4B41-973F-F32E6737D347}" destId="{4F5E6F79-F541-42C4-8F0A-055FD87B5B87}" srcOrd="2" destOrd="0" parTransId="{3A19512D-9830-427E-9474-313D5DBB05B0}" sibTransId="{12270147-A9CB-4161-B2F3-152331656A0D}"/>
    <dgm:cxn modelId="{C25A6564-4A52-4870-962B-371574DAB757}" type="presParOf" srcId="{42D7F539-EAD5-41E5-90AD-3449CC633EAF}" destId="{48FFB241-D435-4C39-AD23-49972A699B56}" srcOrd="0" destOrd="0" presId="urn:microsoft.com/office/officeart/2005/8/layout/list1"/>
    <dgm:cxn modelId="{3F0B76AA-5609-4881-9744-9EA4A4B858DD}" type="presParOf" srcId="{48FFB241-D435-4C39-AD23-49972A699B56}" destId="{70E94084-CD4F-4368-95D2-CB352982884F}" srcOrd="0" destOrd="0" presId="urn:microsoft.com/office/officeart/2005/8/layout/list1"/>
    <dgm:cxn modelId="{BBA10D82-25E5-4214-9C2F-2B9B47BD2111}" type="presParOf" srcId="{48FFB241-D435-4C39-AD23-49972A699B56}" destId="{A0C23EEB-7488-4BE3-9608-BBC52F608AFC}" srcOrd="1" destOrd="0" presId="urn:microsoft.com/office/officeart/2005/8/layout/list1"/>
    <dgm:cxn modelId="{BC239750-21CC-4A00-BDC6-AE08DE49368A}" type="presParOf" srcId="{42D7F539-EAD5-41E5-90AD-3449CC633EAF}" destId="{335A4450-C277-4243-9713-648428398D90}" srcOrd="1" destOrd="0" presId="urn:microsoft.com/office/officeart/2005/8/layout/list1"/>
    <dgm:cxn modelId="{B584871F-84F0-4811-ADED-B68E43A8F757}" type="presParOf" srcId="{42D7F539-EAD5-41E5-90AD-3449CC633EAF}" destId="{FA5A1EB7-BE13-4CF9-9C40-51E8AEFFFC6E}" srcOrd="2" destOrd="0" presId="urn:microsoft.com/office/officeart/2005/8/layout/list1"/>
  </dgm:cxnLst>
  <dgm:bg>
    <a:solidFill>
      <a:srgbClr val="FFC000"/>
    </a:solidFill>
  </dgm:bg>
  <dgm:whole>
    <a:ln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8436670-C224-4CD7-B290-88CD339CAC74}" type="doc">
      <dgm:prSet loTypeId="urn:microsoft.com/office/officeart/2005/8/layout/orgChart1" loCatId="hierarchy" qsTypeId="urn:microsoft.com/office/officeart/2005/8/quickstyle/3d1" qsCatId="3D" csTypeId="urn:microsoft.com/office/officeart/2005/8/colors/accent1_5" csCatId="accent1" phldr="1"/>
      <dgm:spPr/>
      <dgm:t>
        <a:bodyPr/>
        <a:lstStyle/>
        <a:p>
          <a:endParaRPr lang="en-US"/>
        </a:p>
      </dgm:t>
    </dgm:pt>
    <dgm:pt modelId="{33DE70B5-0A84-4A67-BAF7-8485412C8CD8}">
      <dgm:prSet phldrT="[Text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>
        <a:solidFill>
          <a:srgbClr val="FF0000"/>
        </a:solidFill>
        <a:ln>
          <a:solidFill>
            <a:srgbClr val="FFFF00"/>
          </a:solidFill>
        </a:ln>
      </dgm:spPr>
      <dgm:t>
        <a:bodyPr/>
        <a:lstStyle/>
        <a:p>
          <a:r>
            <a:rPr lang="fa-IR" sz="4400" dirty="0">
              <a:cs typeface="B Titr" pitchFamily="2" charset="-78"/>
            </a:rPr>
            <a:t>انتخاب رشته</a:t>
          </a:r>
          <a:endParaRPr lang="en-US" sz="4400" dirty="0">
            <a:cs typeface="B Titr" pitchFamily="2" charset="-78"/>
          </a:endParaRPr>
        </a:p>
      </dgm:t>
    </dgm:pt>
    <dgm:pt modelId="{235AC484-A0AE-4FD5-99E7-A53048D7FAFD}" type="parTrans" cxnId="{CEF036BD-B5FC-449C-81AD-03A616238C41}">
      <dgm:prSet/>
      <dgm:spPr/>
      <dgm:t>
        <a:bodyPr/>
        <a:lstStyle/>
        <a:p>
          <a:endParaRPr lang="en-US"/>
        </a:p>
      </dgm:t>
    </dgm:pt>
    <dgm:pt modelId="{C5F86D44-9376-4241-A4AC-361328337450}" type="sibTrans" cxnId="{CEF036BD-B5FC-449C-81AD-03A616238C41}">
      <dgm:prSet/>
      <dgm:spPr/>
      <dgm:t>
        <a:bodyPr/>
        <a:lstStyle/>
        <a:p>
          <a:endParaRPr lang="en-US"/>
        </a:p>
      </dgm:t>
    </dgm:pt>
    <dgm:pt modelId="{5F30234D-3BAA-42E1-9007-263E4D7FA029}">
      <dgm:prSet phldrT="[Text]">
        <dgm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dirty="0">
              <a:cs typeface="B Titr" pitchFamily="2" charset="-78"/>
            </a:rPr>
            <a:t>رشته شناسی</a:t>
          </a:r>
          <a:endParaRPr lang="en-US" dirty="0">
            <a:cs typeface="B Titr" pitchFamily="2" charset="-78"/>
          </a:endParaRPr>
        </a:p>
      </dgm:t>
    </dgm:pt>
    <dgm:pt modelId="{B1F68A68-5BE9-4E94-80DE-FB7E77B5C615}" type="parTrans" cxnId="{8916B5E5-60BB-4323-85F3-D1AD41FF643F}">
      <dgm:prSet/>
      <dgm:spPr>
        <a:ln w="57150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0243E831-41F0-45B4-B7F0-8022B5B53541}" type="sibTrans" cxnId="{8916B5E5-60BB-4323-85F3-D1AD41FF643F}">
      <dgm:prSet/>
      <dgm:spPr/>
      <dgm:t>
        <a:bodyPr/>
        <a:lstStyle/>
        <a:p>
          <a:endParaRPr lang="en-US"/>
        </a:p>
      </dgm:t>
    </dgm:pt>
    <dgm:pt modelId="{8142CFB9-9F58-4F24-B7BF-7F8647FE50A2}">
      <dgm:prSet phldrT="[Text]"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a-IR" dirty="0">
              <a:cs typeface="B Titr" pitchFamily="2" charset="-78"/>
            </a:rPr>
            <a:t>خودشناسی</a:t>
          </a:r>
          <a:endParaRPr lang="en-US" dirty="0">
            <a:cs typeface="B Titr" pitchFamily="2" charset="-78"/>
          </a:endParaRPr>
        </a:p>
      </dgm:t>
    </dgm:pt>
    <dgm:pt modelId="{A4ACCE8F-A398-41A7-8BDA-BB755C41EB63}" type="parTrans" cxnId="{67E32468-C3F0-43DE-AF68-17B6432E7508}">
      <dgm:prSet/>
      <dgm:spPr>
        <a:ln w="57150">
          <a:solidFill>
            <a:srgbClr val="FF0000"/>
          </a:solidFill>
        </a:ln>
      </dgm:spPr>
      <dgm:t>
        <a:bodyPr/>
        <a:lstStyle/>
        <a:p>
          <a:endParaRPr lang="en-US"/>
        </a:p>
      </dgm:t>
    </dgm:pt>
    <dgm:pt modelId="{8A901745-8A07-447E-B000-79DA22F5C601}" type="sibTrans" cxnId="{67E32468-C3F0-43DE-AF68-17B6432E7508}">
      <dgm:prSet/>
      <dgm:spPr/>
      <dgm:t>
        <a:bodyPr/>
        <a:lstStyle/>
        <a:p>
          <a:endParaRPr lang="en-US"/>
        </a:p>
      </dgm:t>
    </dgm:pt>
    <dgm:pt modelId="{EAF05559-DDDC-4FCC-8A02-9151DFEB0E9D}" type="pres">
      <dgm:prSet presAssocID="{68436670-C224-4CD7-B290-88CD339CAC7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69E7AAC7-1E72-4DD1-8954-B1056B832C22}" type="pres">
      <dgm:prSet presAssocID="{33DE70B5-0A84-4A67-BAF7-8485412C8CD8}" presName="hierRoot1" presStyleCnt="0">
        <dgm:presLayoutVars>
          <dgm:hierBranch val="init"/>
        </dgm:presLayoutVars>
      </dgm:prSet>
      <dgm:spPr/>
    </dgm:pt>
    <dgm:pt modelId="{54440BF1-599F-4084-A439-11489AC31F44}" type="pres">
      <dgm:prSet presAssocID="{33DE70B5-0A84-4A67-BAF7-8485412C8CD8}" presName="rootComposite1" presStyleCnt="0"/>
      <dgm:spPr/>
    </dgm:pt>
    <dgm:pt modelId="{BA0B1F22-2966-47B6-887B-38BCBD33E3CA}" type="pres">
      <dgm:prSet presAssocID="{33DE70B5-0A84-4A67-BAF7-8485412C8CD8}" presName="rootText1" presStyleLbl="node0" presStyleIdx="0" presStyleCnt="1" custScaleX="182818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8054C88B-BDA0-4D19-94D4-FB1C8752FEEC}" type="pres">
      <dgm:prSet presAssocID="{33DE70B5-0A84-4A67-BAF7-8485412C8CD8}" presName="rootConnector1" presStyleLbl="node1" presStyleIdx="0" presStyleCnt="0"/>
      <dgm:spPr/>
      <dgm:t>
        <a:bodyPr/>
        <a:lstStyle/>
        <a:p>
          <a:pPr rtl="1"/>
          <a:endParaRPr lang="fa-IR"/>
        </a:p>
      </dgm:t>
    </dgm:pt>
    <dgm:pt modelId="{CEC52F92-4C28-48AE-8475-9621E6C7D9CB}" type="pres">
      <dgm:prSet presAssocID="{33DE70B5-0A84-4A67-BAF7-8485412C8CD8}" presName="hierChild2" presStyleCnt="0"/>
      <dgm:spPr/>
    </dgm:pt>
    <dgm:pt modelId="{025C7DE2-115D-4034-9D01-379BE1C1980B}" type="pres">
      <dgm:prSet presAssocID="{B1F68A68-5BE9-4E94-80DE-FB7E77B5C615}" presName="Name37" presStyleLbl="parChTrans1D2" presStyleIdx="0" presStyleCnt="2"/>
      <dgm:spPr/>
      <dgm:t>
        <a:bodyPr/>
        <a:lstStyle/>
        <a:p>
          <a:pPr rtl="1"/>
          <a:endParaRPr lang="fa-IR"/>
        </a:p>
      </dgm:t>
    </dgm:pt>
    <dgm:pt modelId="{80D04182-1137-4CDD-A929-A149835658EF}" type="pres">
      <dgm:prSet presAssocID="{5F30234D-3BAA-42E1-9007-263E4D7FA029}" presName="hierRoot2" presStyleCnt="0">
        <dgm:presLayoutVars>
          <dgm:hierBranch val="init"/>
        </dgm:presLayoutVars>
      </dgm:prSet>
      <dgm:spPr/>
    </dgm:pt>
    <dgm:pt modelId="{43BFF589-5E13-47C7-B6CA-B0A62751E645}" type="pres">
      <dgm:prSet presAssocID="{5F30234D-3BAA-42E1-9007-263E4D7FA029}" presName="rootComposite" presStyleCnt="0"/>
      <dgm:spPr/>
    </dgm:pt>
    <dgm:pt modelId="{270D3888-AB53-47BC-AA8E-9229A7E93D1A}" type="pres">
      <dgm:prSet presAssocID="{5F30234D-3BAA-42E1-9007-263E4D7FA029}" presName="rootText" presStyleLbl="node2" presStyleIdx="0" presStyleCnt="2" custScaleX="151426" custLinFactX="-40403" custLinFactNeighborX="-100000" custLinFactNeighborY="-369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E81FFDC8-4179-4028-94E3-E8B33E43FCA4}" type="pres">
      <dgm:prSet presAssocID="{5F30234D-3BAA-42E1-9007-263E4D7FA029}" presName="rootConnector" presStyleLbl="node2" presStyleIdx="0" presStyleCnt="2"/>
      <dgm:spPr/>
      <dgm:t>
        <a:bodyPr/>
        <a:lstStyle/>
        <a:p>
          <a:pPr rtl="1"/>
          <a:endParaRPr lang="fa-IR"/>
        </a:p>
      </dgm:t>
    </dgm:pt>
    <dgm:pt modelId="{E198B07E-8559-4AA8-A66A-39F5DD9CF2A6}" type="pres">
      <dgm:prSet presAssocID="{5F30234D-3BAA-42E1-9007-263E4D7FA029}" presName="hierChild4" presStyleCnt="0"/>
      <dgm:spPr/>
    </dgm:pt>
    <dgm:pt modelId="{6FDD2350-36C5-4AB1-A995-06B3A0F16B05}" type="pres">
      <dgm:prSet presAssocID="{5F30234D-3BAA-42E1-9007-263E4D7FA029}" presName="hierChild5" presStyleCnt="0"/>
      <dgm:spPr/>
    </dgm:pt>
    <dgm:pt modelId="{88B7C504-F4B7-487A-89E3-C1E8B05C75FB}" type="pres">
      <dgm:prSet presAssocID="{A4ACCE8F-A398-41A7-8BDA-BB755C41EB63}" presName="Name37" presStyleLbl="parChTrans1D2" presStyleIdx="1" presStyleCnt="2"/>
      <dgm:spPr/>
      <dgm:t>
        <a:bodyPr/>
        <a:lstStyle/>
        <a:p>
          <a:pPr rtl="1"/>
          <a:endParaRPr lang="fa-IR"/>
        </a:p>
      </dgm:t>
    </dgm:pt>
    <dgm:pt modelId="{FEEEEC9A-1299-4EFC-8084-74FB1CCED8AF}" type="pres">
      <dgm:prSet presAssocID="{8142CFB9-9F58-4F24-B7BF-7F8647FE50A2}" presName="hierRoot2" presStyleCnt="0">
        <dgm:presLayoutVars>
          <dgm:hierBranch val="init"/>
        </dgm:presLayoutVars>
      </dgm:prSet>
      <dgm:spPr/>
    </dgm:pt>
    <dgm:pt modelId="{CAB1BBD1-4318-4647-A506-E72ED96828A3}" type="pres">
      <dgm:prSet presAssocID="{8142CFB9-9F58-4F24-B7BF-7F8647FE50A2}" presName="rootComposite" presStyleCnt="0"/>
      <dgm:spPr/>
    </dgm:pt>
    <dgm:pt modelId="{82C7186F-7CEC-43E6-B7F0-A71CA634ACD0}" type="pres">
      <dgm:prSet presAssocID="{8142CFB9-9F58-4F24-B7BF-7F8647FE50A2}" presName="rootText" presStyleLbl="node2" presStyleIdx="1" presStyleCnt="2" custLinFactX="40907" custLinFactNeighborX="100000" custLinFactNeighborY="-369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F26FB5DB-8B48-4F92-AAB2-65DD8EBC868F}" type="pres">
      <dgm:prSet presAssocID="{8142CFB9-9F58-4F24-B7BF-7F8647FE50A2}" presName="rootConnector" presStyleLbl="node2" presStyleIdx="1" presStyleCnt="2"/>
      <dgm:spPr/>
      <dgm:t>
        <a:bodyPr/>
        <a:lstStyle/>
        <a:p>
          <a:pPr rtl="1"/>
          <a:endParaRPr lang="fa-IR"/>
        </a:p>
      </dgm:t>
    </dgm:pt>
    <dgm:pt modelId="{8EB671A3-10D1-4114-A8BF-2FF0B6C622DA}" type="pres">
      <dgm:prSet presAssocID="{8142CFB9-9F58-4F24-B7BF-7F8647FE50A2}" presName="hierChild4" presStyleCnt="0"/>
      <dgm:spPr/>
    </dgm:pt>
    <dgm:pt modelId="{5DF0228F-95D2-4053-8991-22FD5B8324B5}" type="pres">
      <dgm:prSet presAssocID="{8142CFB9-9F58-4F24-B7BF-7F8647FE50A2}" presName="hierChild5" presStyleCnt="0"/>
      <dgm:spPr/>
    </dgm:pt>
    <dgm:pt modelId="{3D6E5C09-F53F-484E-8041-F4EFBFD39BFA}" type="pres">
      <dgm:prSet presAssocID="{33DE70B5-0A84-4A67-BAF7-8485412C8CD8}" presName="hierChild3" presStyleCnt="0"/>
      <dgm:spPr/>
    </dgm:pt>
  </dgm:ptLst>
  <dgm:cxnLst>
    <dgm:cxn modelId="{67E32468-C3F0-43DE-AF68-17B6432E7508}" srcId="{33DE70B5-0A84-4A67-BAF7-8485412C8CD8}" destId="{8142CFB9-9F58-4F24-B7BF-7F8647FE50A2}" srcOrd="1" destOrd="0" parTransId="{A4ACCE8F-A398-41A7-8BDA-BB755C41EB63}" sibTransId="{8A901745-8A07-447E-B000-79DA22F5C601}"/>
    <dgm:cxn modelId="{BE940182-85EB-41BA-B673-BD9B608CE7FB}" type="presOf" srcId="{5F30234D-3BAA-42E1-9007-263E4D7FA029}" destId="{270D3888-AB53-47BC-AA8E-9229A7E93D1A}" srcOrd="0" destOrd="0" presId="urn:microsoft.com/office/officeart/2005/8/layout/orgChart1"/>
    <dgm:cxn modelId="{41039071-0BE2-4238-9BD7-DDD300FC32CE}" type="presOf" srcId="{68436670-C224-4CD7-B290-88CD339CAC74}" destId="{EAF05559-DDDC-4FCC-8A02-9151DFEB0E9D}" srcOrd="0" destOrd="0" presId="urn:microsoft.com/office/officeart/2005/8/layout/orgChart1"/>
    <dgm:cxn modelId="{96D55938-78BA-4CF4-9B2A-D22EE6EBC26F}" type="presOf" srcId="{8142CFB9-9F58-4F24-B7BF-7F8647FE50A2}" destId="{82C7186F-7CEC-43E6-B7F0-A71CA634ACD0}" srcOrd="0" destOrd="0" presId="urn:microsoft.com/office/officeart/2005/8/layout/orgChart1"/>
    <dgm:cxn modelId="{1ABFDF66-F699-4A0F-AF91-AC9CC28C009B}" type="presOf" srcId="{33DE70B5-0A84-4A67-BAF7-8485412C8CD8}" destId="{BA0B1F22-2966-47B6-887B-38BCBD33E3CA}" srcOrd="0" destOrd="0" presId="urn:microsoft.com/office/officeart/2005/8/layout/orgChart1"/>
    <dgm:cxn modelId="{5DADEB37-ADF7-4850-80F6-820367A165C8}" type="presOf" srcId="{5F30234D-3BAA-42E1-9007-263E4D7FA029}" destId="{E81FFDC8-4179-4028-94E3-E8B33E43FCA4}" srcOrd="1" destOrd="0" presId="urn:microsoft.com/office/officeart/2005/8/layout/orgChart1"/>
    <dgm:cxn modelId="{7AF20F72-36A2-4F96-B916-E3F5440322D6}" type="presOf" srcId="{33DE70B5-0A84-4A67-BAF7-8485412C8CD8}" destId="{8054C88B-BDA0-4D19-94D4-FB1C8752FEEC}" srcOrd="1" destOrd="0" presId="urn:microsoft.com/office/officeart/2005/8/layout/orgChart1"/>
    <dgm:cxn modelId="{FC4B1839-61AD-491D-B5FB-AB1DDAFCCAF4}" type="presOf" srcId="{A4ACCE8F-A398-41A7-8BDA-BB755C41EB63}" destId="{88B7C504-F4B7-487A-89E3-C1E8B05C75FB}" srcOrd="0" destOrd="0" presId="urn:microsoft.com/office/officeart/2005/8/layout/orgChart1"/>
    <dgm:cxn modelId="{CEF036BD-B5FC-449C-81AD-03A616238C41}" srcId="{68436670-C224-4CD7-B290-88CD339CAC74}" destId="{33DE70B5-0A84-4A67-BAF7-8485412C8CD8}" srcOrd="0" destOrd="0" parTransId="{235AC484-A0AE-4FD5-99E7-A53048D7FAFD}" sibTransId="{C5F86D44-9376-4241-A4AC-361328337450}"/>
    <dgm:cxn modelId="{8916B5E5-60BB-4323-85F3-D1AD41FF643F}" srcId="{33DE70B5-0A84-4A67-BAF7-8485412C8CD8}" destId="{5F30234D-3BAA-42E1-9007-263E4D7FA029}" srcOrd="0" destOrd="0" parTransId="{B1F68A68-5BE9-4E94-80DE-FB7E77B5C615}" sibTransId="{0243E831-41F0-45B4-B7F0-8022B5B53541}"/>
    <dgm:cxn modelId="{CA8D2F64-015F-4783-8EA7-9BA06B756029}" type="presOf" srcId="{8142CFB9-9F58-4F24-B7BF-7F8647FE50A2}" destId="{F26FB5DB-8B48-4F92-AAB2-65DD8EBC868F}" srcOrd="1" destOrd="0" presId="urn:microsoft.com/office/officeart/2005/8/layout/orgChart1"/>
    <dgm:cxn modelId="{5FE86680-2847-437E-A836-5BD833BE08DD}" type="presOf" srcId="{B1F68A68-5BE9-4E94-80DE-FB7E77B5C615}" destId="{025C7DE2-115D-4034-9D01-379BE1C1980B}" srcOrd="0" destOrd="0" presId="urn:microsoft.com/office/officeart/2005/8/layout/orgChart1"/>
    <dgm:cxn modelId="{C7E0FF1F-D429-43DB-BACD-D5A59E07679E}" type="presParOf" srcId="{EAF05559-DDDC-4FCC-8A02-9151DFEB0E9D}" destId="{69E7AAC7-1E72-4DD1-8954-B1056B832C22}" srcOrd="0" destOrd="0" presId="urn:microsoft.com/office/officeart/2005/8/layout/orgChart1"/>
    <dgm:cxn modelId="{9E67067F-E6C0-4404-8712-B8ECAA3FFDB8}" type="presParOf" srcId="{69E7AAC7-1E72-4DD1-8954-B1056B832C22}" destId="{54440BF1-599F-4084-A439-11489AC31F44}" srcOrd="0" destOrd="0" presId="urn:microsoft.com/office/officeart/2005/8/layout/orgChart1"/>
    <dgm:cxn modelId="{DDD8FF65-AE81-4CC5-B8A1-EDA7CF965720}" type="presParOf" srcId="{54440BF1-599F-4084-A439-11489AC31F44}" destId="{BA0B1F22-2966-47B6-887B-38BCBD33E3CA}" srcOrd="0" destOrd="0" presId="urn:microsoft.com/office/officeart/2005/8/layout/orgChart1"/>
    <dgm:cxn modelId="{CFA4941B-21AE-4C2F-B8DD-810141D48479}" type="presParOf" srcId="{54440BF1-599F-4084-A439-11489AC31F44}" destId="{8054C88B-BDA0-4D19-94D4-FB1C8752FEEC}" srcOrd="1" destOrd="0" presId="urn:microsoft.com/office/officeart/2005/8/layout/orgChart1"/>
    <dgm:cxn modelId="{5B8121F6-FBA5-4FBF-B15D-2AE25B1D966B}" type="presParOf" srcId="{69E7AAC7-1E72-4DD1-8954-B1056B832C22}" destId="{CEC52F92-4C28-48AE-8475-9621E6C7D9CB}" srcOrd="1" destOrd="0" presId="urn:microsoft.com/office/officeart/2005/8/layout/orgChart1"/>
    <dgm:cxn modelId="{4205CB4A-1A24-4422-BCDB-0B3A3F1DA1A8}" type="presParOf" srcId="{CEC52F92-4C28-48AE-8475-9621E6C7D9CB}" destId="{025C7DE2-115D-4034-9D01-379BE1C1980B}" srcOrd="0" destOrd="0" presId="urn:microsoft.com/office/officeart/2005/8/layout/orgChart1"/>
    <dgm:cxn modelId="{C9B762D4-8068-4874-8025-C094359AC022}" type="presParOf" srcId="{CEC52F92-4C28-48AE-8475-9621E6C7D9CB}" destId="{80D04182-1137-4CDD-A929-A149835658EF}" srcOrd="1" destOrd="0" presId="urn:microsoft.com/office/officeart/2005/8/layout/orgChart1"/>
    <dgm:cxn modelId="{D37B1B3B-0865-447A-B353-3E3A761B76D8}" type="presParOf" srcId="{80D04182-1137-4CDD-A929-A149835658EF}" destId="{43BFF589-5E13-47C7-B6CA-B0A62751E645}" srcOrd="0" destOrd="0" presId="urn:microsoft.com/office/officeart/2005/8/layout/orgChart1"/>
    <dgm:cxn modelId="{E0EEF44A-66D3-4C6D-B550-AAFCF5A6C4B1}" type="presParOf" srcId="{43BFF589-5E13-47C7-B6CA-B0A62751E645}" destId="{270D3888-AB53-47BC-AA8E-9229A7E93D1A}" srcOrd="0" destOrd="0" presId="urn:microsoft.com/office/officeart/2005/8/layout/orgChart1"/>
    <dgm:cxn modelId="{EDDEF6F9-9D3A-4242-B169-FEC06E64F4E1}" type="presParOf" srcId="{43BFF589-5E13-47C7-B6CA-B0A62751E645}" destId="{E81FFDC8-4179-4028-94E3-E8B33E43FCA4}" srcOrd="1" destOrd="0" presId="urn:microsoft.com/office/officeart/2005/8/layout/orgChart1"/>
    <dgm:cxn modelId="{DD0C51E4-A1A5-48A4-8217-5BD31D7E2719}" type="presParOf" srcId="{80D04182-1137-4CDD-A929-A149835658EF}" destId="{E198B07E-8559-4AA8-A66A-39F5DD9CF2A6}" srcOrd="1" destOrd="0" presId="urn:microsoft.com/office/officeart/2005/8/layout/orgChart1"/>
    <dgm:cxn modelId="{A05D62E2-6CB8-4CB6-9180-36D03B111571}" type="presParOf" srcId="{80D04182-1137-4CDD-A929-A149835658EF}" destId="{6FDD2350-36C5-4AB1-A995-06B3A0F16B05}" srcOrd="2" destOrd="0" presId="urn:microsoft.com/office/officeart/2005/8/layout/orgChart1"/>
    <dgm:cxn modelId="{7DE56F6D-7B95-4440-9A78-14E0370AA3C5}" type="presParOf" srcId="{CEC52F92-4C28-48AE-8475-9621E6C7D9CB}" destId="{88B7C504-F4B7-487A-89E3-C1E8B05C75FB}" srcOrd="2" destOrd="0" presId="urn:microsoft.com/office/officeart/2005/8/layout/orgChart1"/>
    <dgm:cxn modelId="{E28A9EA1-CEAA-4A1F-BE48-9721863457F2}" type="presParOf" srcId="{CEC52F92-4C28-48AE-8475-9621E6C7D9CB}" destId="{FEEEEC9A-1299-4EFC-8084-74FB1CCED8AF}" srcOrd="3" destOrd="0" presId="urn:microsoft.com/office/officeart/2005/8/layout/orgChart1"/>
    <dgm:cxn modelId="{BA26630B-EFF7-485D-BB7F-C49E4B6381CF}" type="presParOf" srcId="{FEEEEC9A-1299-4EFC-8084-74FB1CCED8AF}" destId="{CAB1BBD1-4318-4647-A506-E72ED96828A3}" srcOrd="0" destOrd="0" presId="urn:microsoft.com/office/officeart/2005/8/layout/orgChart1"/>
    <dgm:cxn modelId="{A3C1DF7E-627D-4FAC-BBAC-A9375C59A87C}" type="presParOf" srcId="{CAB1BBD1-4318-4647-A506-E72ED96828A3}" destId="{82C7186F-7CEC-43E6-B7F0-A71CA634ACD0}" srcOrd="0" destOrd="0" presId="urn:microsoft.com/office/officeart/2005/8/layout/orgChart1"/>
    <dgm:cxn modelId="{6A083539-682D-4A9B-99AC-B94CD3C2DEA4}" type="presParOf" srcId="{CAB1BBD1-4318-4647-A506-E72ED96828A3}" destId="{F26FB5DB-8B48-4F92-AAB2-65DD8EBC868F}" srcOrd="1" destOrd="0" presId="urn:microsoft.com/office/officeart/2005/8/layout/orgChart1"/>
    <dgm:cxn modelId="{4CDD7E9F-3284-432B-91CF-12C0E43D2AEE}" type="presParOf" srcId="{FEEEEC9A-1299-4EFC-8084-74FB1CCED8AF}" destId="{8EB671A3-10D1-4114-A8BF-2FF0B6C622DA}" srcOrd="1" destOrd="0" presId="urn:microsoft.com/office/officeart/2005/8/layout/orgChart1"/>
    <dgm:cxn modelId="{191AB5C3-73D9-46B7-936F-FF0A92A2B1EF}" type="presParOf" srcId="{FEEEEC9A-1299-4EFC-8084-74FB1CCED8AF}" destId="{5DF0228F-95D2-4053-8991-22FD5B8324B5}" srcOrd="2" destOrd="0" presId="urn:microsoft.com/office/officeart/2005/8/layout/orgChart1"/>
    <dgm:cxn modelId="{63516474-265A-46EA-BDFF-C51B907C2622}" type="presParOf" srcId="{69E7AAC7-1E72-4DD1-8954-B1056B832C22}" destId="{3D6E5C09-F53F-484E-8041-F4EFBFD39BF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1DAD14E-9DB5-4866-B563-B4BA4E0DAD0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fa-IR"/>
        </a:p>
      </dgm:t>
    </dgm:pt>
    <dgm:pt modelId="{D92AADD3-0C4E-4F47-B571-9B0F272954FB}">
      <dgm:prSet phldrT="[Text]" custT="1"/>
      <dgm:spPr>
        <a:solidFill>
          <a:srgbClr val="00B0F0"/>
        </a:solidFill>
      </dgm:spPr>
      <dgm:t>
        <a:bodyPr/>
        <a:lstStyle/>
        <a:p>
          <a:pPr rtl="1"/>
          <a:r>
            <a:rPr lang="fa-IR" sz="2800" dirty="0" smtClean="0">
              <a:solidFill>
                <a:schemeClr val="tx1"/>
              </a:solidFill>
              <a:cs typeface="B Badr" pitchFamily="2" charset="-78"/>
            </a:rPr>
            <a:t>ملاک های هدایت تحصیلی</a:t>
          </a:r>
          <a:endParaRPr lang="fa-IR" sz="2800" dirty="0">
            <a:solidFill>
              <a:schemeClr val="tx1"/>
            </a:solidFill>
            <a:cs typeface="B Badr" pitchFamily="2" charset="-78"/>
          </a:endParaRPr>
        </a:p>
      </dgm:t>
    </dgm:pt>
    <dgm:pt modelId="{2024FCFD-ECF7-4B37-8CD1-700F35415357}" type="parTrans" cxnId="{D4FCC6DC-79EF-4E5F-90BC-718D63B98109}">
      <dgm:prSet/>
      <dgm:spPr/>
      <dgm:t>
        <a:bodyPr/>
        <a:lstStyle/>
        <a:p>
          <a:pPr rtl="1"/>
          <a:endParaRPr lang="fa-IR"/>
        </a:p>
      </dgm:t>
    </dgm:pt>
    <dgm:pt modelId="{4037A3CF-DC05-4CF8-8A06-8C414689DCD6}" type="sibTrans" cxnId="{D4FCC6DC-79EF-4E5F-90BC-718D63B98109}">
      <dgm:prSet/>
      <dgm:spPr/>
      <dgm:t>
        <a:bodyPr/>
        <a:lstStyle/>
        <a:p>
          <a:pPr rtl="1"/>
          <a:endParaRPr lang="fa-IR"/>
        </a:p>
      </dgm:t>
    </dgm:pt>
    <dgm:pt modelId="{6BF437D3-35FC-4235-A149-FD7B76187E3A}">
      <dgm:prSet/>
      <dgm:spPr>
        <a:solidFill>
          <a:srgbClr val="F814BC"/>
        </a:solidFill>
      </dgm:spPr>
      <dgm:t>
        <a:bodyPr/>
        <a:lstStyle/>
        <a:p>
          <a:pPr rtl="1"/>
          <a:r>
            <a:rPr lang="fa-IR" dirty="0" smtClean="0">
              <a:solidFill>
                <a:schemeClr val="tx1"/>
              </a:solidFill>
              <a:cs typeface="B Badr" pitchFamily="2" charset="-78"/>
            </a:rPr>
            <a:t>عملکرد تحصیلی</a:t>
          </a:r>
          <a:endParaRPr lang="fa-IR" dirty="0">
            <a:solidFill>
              <a:schemeClr val="tx1"/>
            </a:solidFill>
            <a:cs typeface="B Badr" pitchFamily="2" charset="-78"/>
          </a:endParaRPr>
        </a:p>
      </dgm:t>
    </dgm:pt>
    <dgm:pt modelId="{1B34C78E-58A4-48B2-842C-4065D8FDA211}" type="parTrans" cxnId="{8914B2D1-0A43-42CB-8BF4-E3D9EACE1EE2}">
      <dgm:prSet/>
      <dgm:spPr/>
      <dgm:t>
        <a:bodyPr/>
        <a:lstStyle/>
        <a:p>
          <a:pPr rtl="1"/>
          <a:endParaRPr lang="fa-IR">
            <a:solidFill>
              <a:schemeClr val="tx1"/>
            </a:solidFill>
          </a:endParaRPr>
        </a:p>
      </dgm:t>
    </dgm:pt>
    <dgm:pt modelId="{68C66F11-8A77-44CC-B0FC-B1BD3FFAFB7E}" type="sibTrans" cxnId="{8914B2D1-0A43-42CB-8BF4-E3D9EACE1EE2}">
      <dgm:prSet/>
      <dgm:spPr/>
      <dgm:t>
        <a:bodyPr/>
        <a:lstStyle/>
        <a:p>
          <a:pPr rtl="1"/>
          <a:endParaRPr lang="fa-IR"/>
        </a:p>
      </dgm:t>
    </dgm:pt>
    <dgm:pt modelId="{621227E2-424E-4EAB-A951-965D0D083941}">
      <dgm:prSet/>
      <dgm:spPr/>
      <dgm:t>
        <a:bodyPr/>
        <a:lstStyle/>
        <a:p>
          <a:pPr rtl="1"/>
          <a:r>
            <a:rPr lang="fa-IR" dirty="0" smtClean="0">
              <a:solidFill>
                <a:schemeClr val="tx1"/>
              </a:solidFill>
              <a:cs typeface="B Badr" pitchFamily="2" charset="-78"/>
            </a:rPr>
            <a:t>بررسی های مشاوره ای</a:t>
          </a:r>
          <a:endParaRPr lang="fa-IR" dirty="0">
            <a:solidFill>
              <a:schemeClr val="tx1"/>
            </a:solidFill>
            <a:cs typeface="B Badr" pitchFamily="2" charset="-78"/>
          </a:endParaRPr>
        </a:p>
      </dgm:t>
    </dgm:pt>
    <dgm:pt modelId="{3649D5AE-0182-42CE-A715-BB62085FC552}" type="parTrans" cxnId="{090DB2D3-73B5-47BD-B2DB-42900041DA5A}">
      <dgm:prSet/>
      <dgm:spPr/>
      <dgm:t>
        <a:bodyPr/>
        <a:lstStyle/>
        <a:p>
          <a:pPr rtl="1"/>
          <a:endParaRPr lang="fa-IR">
            <a:solidFill>
              <a:schemeClr val="tx1"/>
            </a:solidFill>
          </a:endParaRPr>
        </a:p>
      </dgm:t>
    </dgm:pt>
    <dgm:pt modelId="{6E155ACB-F3FF-4897-B7B0-4BDDF9972C99}" type="sibTrans" cxnId="{090DB2D3-73B5-47BD-B2DB-42900041DA5A}">
      <dgm:prSet/>
      <dgm:spPr/>
      <dgm:t>
        <a:bodyPr/>
        <a:lstStyle/>
        <a:p>
          <a:pPr rtl="1"/>
          <a:endParaRPr lang="fa-IR"/>
        </a:p>
      </dgm:t>
    </dgm:pt>
    <dgm:pt modelId="{98C6BF1F-D43D-45AB-8059-32524E08C469}">
      <dgm:prSet/>
      <dgm:spPr>
        <a:solidFill>
          <a:srgbClr val="07DB39"/>
        </a:solidFill>
      </dgm:spPr>
      <dgm:t>
        <a:bodyPr/>
        <a:lstStyle/>
        <a:p>
          <a:pPr rtl="1"/>
          <a:r>
            <a:rPr lang="fa-IR" dirty="0" smtClean="0">
              <a:solidFill>
                <a:schemeClr val="tx1"/>
              </a:solidFill>
              <a:cs typeface="B Badr" pitchFamily="2" charset="-78"/>
            </a:rPr>
            <a:t>ظرفیت ها ومحدودیت های منطقه ای</a:t>
          </a:r>
          <a:endParaRPr lang="fa-IR" dirty="0">
            <a:solidFill>
              <a:schemeClr val="tx1"/>
            </a:solidFill>
            <a:cs typeface="B Badr" pitchFamily="2" charset="-78"/>
          </a:endParaRPr>
        </a:p>
      </dgm:t>
    </dgm:pt>
    <dgm:pt modelId="{44E6273E-B418-4822-8349-BC739F8B4A3D}" type="parTrans" cxnId="{F761840A-057E-41E2-894D-FBD43F121128}">
      <dgm:prSet/>
      <dgm:spPr/>
      <dgm:t>
        <a:bodyPr/>
        <a:lstStyle/>
        <a:p>
          <a:pPr rtl="1"/>
          <a:endParaRPr lang="fa-IR">
            <a:solidFill>
              <a:schemeClr val="tx1"/>
            </a:solidFill>
          </a:endParaRPr>
        </a:p>
      </dgm:t>
    </dgm:pt>
    <dgm:pt modelId="{A8C885A8-CE97-4F3D-BAFE-EB5F24BCE727}" type="sibTrans" cxnId="{F761840A-057E-41E2-894D-FBD43F121128}">
      <dgm:prSet/>
      <dgm:spPr/>
      <dgm:t>
        <a:bodyPr/>
        <a:lstStyle/>
        <a:p>
          <a:pPr rtl="1"/>
          <a:endParaRPr lang="fa-IR"/>
        </a:p>
      </dgm:t>
    </dgm:pt>
    <dgm:pt modelId="{EA97ACBC-3F17-4CE1-9F26-04D569FB51C5}" type="pres">
      <dgm:prSet presAssocID="{71DAD14E-9DB5-4866-B563-B4BA4E0DAD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pPr rtl="1"/>
          <a:endParaRPr lang="fa-IR"/>
        </a:p>
      </dgm:t>
    </dgm:pt>
    <dgm:pt modelId="{0758D1E5-0A23-47A8-B832-60E6C3AAE58F}" type="pres">
      <dgm:prSet presAssocID="{D92AADD3-0C4E-4F47-B571-9B0F272954FB}" presName="hierRoot1" presStyleCnt="0">
        <dgm:presLayoutVars>
          <dgm:hierBranch val="init"/>
        </dgm:presLayoutVars>
      </dgm:prSet>
      <dgm:spPr/>
    </dgm:pt>
    <dgm:pt modelId="{667CF12E-3BD3-4150-9101-DADCD29552C8}" type="pres">
      <dgm:prSet presAssocID="{D92AADD3-0C4E-4F47-B571-9B0F272954FB}" presName="rootComposite1" presStyleCnt="0"/>
      <dgm:spPr/>
    </dgm:pt>
    <dgm:pt modelId="{F34AFFC9-6AC2-4FF2-BD52-FAF7DB1B1215}" type="pres">
      <dgm:prSet presAssocID="{D92AADD3-0C4E-4F47-B571-9B0F272954FB}" presName="rootText1" presStyleLbl="node0" presStyleIdx="0" presStyleCnt="1" custScaleX="106897" custScaleY="146716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BC2D82B9-982A-46BF-BBBA-2524996F1127}" type="pres">
      <dgm:prSet presAssocID="{D92AADD3-0C4E-4F47-B571-9B0F272954FB}" presName="rootConnector1" presStyleLbl="node1" presStyleIdx="0" presStyleCnt="0"/>
      <dgm:spPr/>
      <dgm:t>
        <a:bodyPr/>
        <a:lstStyle/>
        <a:p>
          <a:pPr rtl="1"/>
          <a:endParaRPr lang="fa-IR"/>
        </a:p>
      </dgm:t>
    </dgm:pt>
    <dgm:pt modelId="{1FE5AB8C-2176-4EA9-ABA8-19B8B7399D24}" type="pres">
      <dgm:prSet presAssocID="{D92AADD3-0C4E-4F47-B571-9B0F272954FB}" presName="hierChild2" presStyleCnt="0"/>
      <dgm:spPr/>
    </dgm:pt>
    <dgm:pt modelId="{D37492A0-3300-4943-B4D2-9C21DB3E4E9A}" type="pres">
      <dgm:prSet presAssocID="{44E6273E-B418-4822-8349-BC739F8B4A3D}" presName="Name37" presStyleLbl="parChTrans1D2" presStyleIdx="0" presStyleCnt="3"/>
      <dgm:spPr/>
      <dgm:t>
        <a:bodyPr/>
        <a:lstStyle/>
        <a:p>
          <a:pPr rtl="1"/>
          <a:endParaRPr lang="fa-IR"/>
        </a:p>
      </dgm:t>
    </dgm:pt>
    <dgm:pt modelId="{FE2DA460-F769-4258-939D-C5B0F4C6052D}" type="pres">
      <dgm:prSet presAssocID="{98C6BF1F-D43D-45AB-8059-32524E08C469}" presName="hierRoot2" presStyleCnt="0">
        <dgm:presLayoutVars>
          <dgm:hierBranch val="init"/>
        </dgm:presLayoutVars>
      </dgm:prSet>
      <dgm:spPr/>
    </dgm:pt>
    <dgm:pt modelId="{F81EC5F4-7659-4820-85F3-1EEDA5FCE7A7}" type="pres">
      <dgm:prSet presAssocID="{98C6BF1F-D43D-45AB-8059-32524E08C469}" presName="rootComposite" presStyleCnt="0"/>
      <dgm:spPr/>
    </dgm:pt>
    <dgm:pt modelId="{8B171DE9-B345-497E-8791-EDF4C4721498}" type="pres">
      <dgm:prSet presAssocID="{98C6BF1F-D43D-45AB-8059-32524E08C469}" presName="rootText" presStyleLbl="node2" presStyleIdx="0" presStyleCnt="3" custScaleX="168698" custScaleY="178562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3409F869-9EF3-4987-A5D1-3ED84496E649}" type="pres">
      <dgm:prSet presAssocID="{98C6BF1F-D43D-45AB-8059-32524E08C469}" presName="rootConnector" presStyleLbl="node2" presStyleIdx="0" presStyleCnt="3"/>
      <dgm:spPr/>
      <dgm:t>
        <a:bodyPr/>
        <a:lstStyle/>
        <a:p>
          <a:pPr rtl="1"/>
          <a:endParaRPr lang="fa-IR"/>
        </a:p>
      </dgm:t>
    </dgm:pt>
    <dgm:pt modelId="{6602D40A-762A-4E2D-8344-6FC3B575B59D}" type="pres">
      <dgm:prSet presAssocID="{98C6BF1F-D43D-45AB-8059-32524E08C469}" presName="hierChild4" presStyleCnt="0"/>
      <dgm:spPr/>
    </dgm:pt>
    <dgm:pt modelId="{E81A890F-FB62-42FD-8372-8ACDE97AA560}" type="pres">
      <dgm:prSet presAssocID="{98C6BF1F-D43D-45AB-8059-32524E08C469}" presName="hierChild5" presStyleCnt="0"/>
      <dgm:spPr/>
    </dgm:pt>
    <dgm:pt modelId="{3E17DEE7-21C0-4E08-910F-1B2C5F92584E}" type="pres">
      <dgm:prSet presAssocID="{3649D5AE-0182-42CE-A715-BB62085FC552}" presName="Name37" presStyleLbl="parChTrans1D2" presStyleIdx="1" presStyleCnt="3"/>
      <dgm:spPr/>
      <dgm:t>
        <a:bodyPr/>
        <a:lstStyle/>
        <a:p>
          <a:pPr rtl="1"/>
          <a:endParaRPr lang="fa-IR"/>
        </a:p>
      </dgm:t>
    </dgm:pt>
    <dgm:pt modelId="{51514E9C-5339-44D3-9098-09A387658857}" type="pres">
      <dgm:prSet presAssocID="{621227E2-424E-4EAB-A951-965D0D083941}" presName="hierRoot2" presStyleCnt="0">
        <dgm:presLayoutVars>
          <dgm:hierBranch val="init"/>
        </dgm:presLayoutVars>
      </dgm:prSet>
      <dgm:spPr/>
    </dgm:pt>
    <dgm:pt modelId="{C3B35036-FB7C-4391-9399-9B546538CE26}" type="pres">
      <dgm:prSet presAssocID="{621227E2-424E-4EAB-A951-965D0D083941}" presName="rootComposite" presStyleCnt="0"/>
      <dgm:spPr/>
    </dgm:pt>
    <dgm:pt modelId="{304E5A94-80AF-4526-88DE-57E44EFC2204}" type="pres">
      <dgm:prSet presAssocID="{621227E2-424E-4EAB-A951-965D0D083941}" presName="rootText" presStyleLbl="node2" presStyleIdx="1" presStyleCnt="3" custScaleY="163949" custLinFactNeighborX="-9017" custLinFactNeighborY="98674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BA3328F3-429F-4BC4-A5EB-C9391D655429}" type="pres">
      <dgm:prSet presAssocID="{621227E2-424E-4EAB-A951-965D0D083941}" presName="rootConnector" presStyleLbl="node2" presStyleIdx="1" presStyleCnt="3"/>
      <dgm:spPr/>
      <dgm:t>
        <a:bodyPr/>
        <a:lstStyle/>
        <a:p>
          <a:pPr rtl="1"/>
          <a:endParaRPr lang="fa-IR"/>
        </a:p>
      </dgm:t>
    </dgm:pt>
    <dgm:pt modelId="{7CCB7FC3-AA01-47E0-8191-B259C6CAFE6D}" type="pres">
      <dgm:prSet presAssocID="{621227E2-424E-4EAB-A951-965D0D083941}" presName="hierChild4" presStyleCnt="0"/>
      <dgm:spPr/>
    </dgm:pt>
    <dgm:pt modelId="{FB0C8350-4A74-4AB3-B16E-3930AB8DFA93}" type="pres">
      <dgm:prSet presAssocID="{621227E2-424E-4EAB-A951-965D0D083941}" presName="hierChild5" presStyleCnt="0"/>
      <dgm:spPr/>
    </dgm:pt>
    <dgm:pt modelId="{DFD0A9FF-B0A5-4F00-A128-38442AA1256E}" type="pres">
      <dgm:prSet presAssocID="{1B34C78E-58A4-48B2-842C-4065D8FDA211}" presName="Name37" presStyleLbl="parChTrans1D2" presStyleIdx="2" presStyleCnt="3"/>
      <dgm:spPr/>
      <dgm:t>
        <a:bodyPr/>
        <a:lstStyle/>
        <a:p>
          <a:pPr rtl="1"/>
          <a:endParaRPr lang="fa-IR"/>
        </a:p>
      </dgm:t>
    </dgm:pt>
    <dgm:pt modelId="{70CACAF7-ACD2-4D16-8029-343D8AB6E77C}" type="pres">
      <dgm:prSet presAssocID="{6BF437D3-35FC-4235-A149-FD7B76187E3A}" presName="hierRoot2" presStyleCnt="0">
        <dgm:presLayoutVars>
          <dgm:hierBranch val="init"/>
        </dgm:presLayoutVars>
      </dgm:prSet>
      <dgm:spPr/>
    </dgm:pt>
    <dgm:pt modelId="{8002B234-BD86-4BD8-9EF7-DB6C24B099D1}" type="pres">
      <dgm:prSet presAssocID="{6BF437D3-35FC-4235-A149-FD7B76187E3A}" presName="rootComposite" presStyleCnt="0"/>
      <dgm:spPr/>
    </dgm:pt>
    <dgm:pt modelId="{C4EB1991-E3E1-4BD5-BE13-4318B86D93F4}" type="pres">
      <dgm:prSet presAssocID="{6BF437D3-35FC-4235-A149-FD7B76187E3A}" presName="rootText" presStyleLbl="node2" presStyleIdx="2" presStyleCnt="3" custScaleY="180395">
        <dgm:presLayoutVars>
          <dgm:chPref val="3"/>
        </dgm:presLayoutVars>
      </dgm:prSet>
      <dgm:spPr/>
      <dgm:t>
        <a:bodyPr/>
        <a:lstStyle/>
        <a:p>
          <a:pPr rtl="1"/>
          <a:endParaRPr lang="fa-IR"/>
        </a:p>
      </dgm:t>
    </dgm:pt>
    <dgm:pt modelId="{09E81515-0826-4CB5-A0A0-08C4A1FAA111}" type="pres">
      <dgm:prSet presAssocID="{6BF437D3-35FC-4235-A149-FD7B76187E3A}" presName="rootConnector" presStyleLbl="node2" presStyleIdx="2" presStyleCnt="3"/>
      <dgm:spPr/>
      <dgm:t>
        <a:bodyPr/>
        <a:lstStyle/>
        <a:p>
          <a:pPr rtl="1"/>
          <a:endParaRPr lang="fa-IR"/>
        </a:p>
      </dgm:t>
    </dgm:pt>
    <dgm:pt modelId="{005B52E5-1F05-43D1-B145-FE7965BD9B83}" type="pres">
      <dgm:prSet presAssocID="{6BF437D3-35FC-4235-A149-FD7B76187E3A}" presName="hierChild4" presStyleCnt="0"/>
      <dgm:spPr/>
    </dgm:pt>
    <dgm:pt modelId="{F8488AD2-6A27-47EF-B31F-78570256915D}" type="pres">
      <dgm:prSet presAssocID="{6BF437D3-35FC-4235-A149-FD7B76187E3A}" presName="hierChild5" presStyleCnt="0"/>
      <dgm:spPr/>
    </dgm:pt>
    <dgm:pt modelId="{59051E04-C54F-4F84-BFEB-D5BECFE15949}" type="pres">
      <dgm:prSet presAssocID="{D92AADD3-0C4E-4F47-B571-9B0F272954FB}" presName="hierChild3" presStyleCnt="0"/>
      <dgm:spPr/>
    </dgm:pt>
  </dgm:ptLst>
  <dgm:cxnLst>
    <dgm:cxn modelId="{799BE520-A5B4-4A32-A1F0-4FD8E2AF9AFF}" type="presOf" srcId="{3649D5AE-0182-42CE-A715-BB62085FC552}" destId="{3E17DEE7-21C0-4E08-910F-1B2C5F92584E}" srcOrd="0" destOrd="0" presId="urn:microsoft.com/office/officeart/2005/8/layout/orgChart1"/>
    <dgm:cxn modelId="{2CB51999-D1DC-4F80-A81F-339A019DF08B}" type="presOf" srcId="{6BF437D3-35FC-4235-A149-FD7B76187E3A}" destId="{C4EB1991-E3E1-4BD5-BE13-4318B86D93F4}" srcOrd="0" destOrd="0" presId="urn:microsoft.com/office/officeart/2005/8/layout/orgChart1"/>
    <dgm:cxn modelId="{B7A0D5DE-0ECD-4D48-9D1F-FBF35C06DF5A}" type="presOf" srcId="{D92AADD3-0C4E-4F47-B571-9B0F272954FB}" destId="{F34AFFC9-6AC2-4FF2-BD52-FAF7DB1B1215}" srcOrd="0" destOrd="0" presId="urn:microsoft.com/office/officeart/2005/8/layout/orgChart1"/>
    <dgm:cxn modelId="{090DB2D3-73B5-47BD-B2DB-42900041DA5A}" srcId="{D92AADD3-0C4E-4F47-B571-9B0F272954FB}" destId="{621227E2-424E-4EAB-A951-965D0D083941}" srcOrd="1" destOrd="0" parTransId="{3649D5AE-0182-42CE-A715-BB62085FC552}" sibTransId="{6E155ACB-F3FF-4897-B7B0-4BDDF9972C99}"/>
    <dgm:cxn modelId="{F761840A-057E-41E2-894D-FBD43F121128}" srcId="{D92AADD3-0C4E-4F47-B571-9B0F272954FB}" destId="{98C6BF1F-D43D-45AB-8059-32524E08C469}" srcOrd="0" destOrd="0" parTransId="{44E6273E-B418-4822-8349-BC739F8B4A3D}" sibTransId="{A8C885A8-CE97-4F3D-BAFE-EB5F24BCE727}"/>
    <dgm:cxn modelId="{A0D4C9CB-EF1E-459F-96C8-85842703B3F5}" type="presOf" srcId="{6BF437D3-35FC-4235-A149-FD7B76187E3A}" destId="{09E81515-0826-4CB5-A0A0-08C4A1FAA111}" srcOrd="1" destOrd="0" presId="urn:microsoft.com/office/officeart/2005/8/layout/orgChart1"/>
    <dgm:cxn modelId="{92D4A49B-C7D0-4387-8647-4D699EFAD6CA}" type="presOf" srcId="{1B34C78E-58A4-48B2-842C-4065D8FDA211}" destId="{DFD0A9FF-B0A5-4F00-A128-38442AA1256E}" srcOrd="0" destOrd="0" presId="urn:microsoft.com/office/officeart/2005/8/layout/orgChart1"/>
    <dgm:cxn modelId="{5E1BFD67-4E14-4D74-BE59-A93D3CADFF5B}" type="presOf" srcId="{71DAD14E-9DB5-4866-B563-B4BA4E0DAD07}" destId="{EA97ACBC-3F17-4CE1-9F26-04D569FB51C5}" srcOrd="0" destOrd="0" presId="urn:microsoft.com/office/officeart/2005/8/layout/orgChart1"/>
    <dgm:cxn modelId="{3BB2E31B-B216-473F-B6E5-F4B0AED49578}" type="presOf" srcId="{621227E2-424E-4EAB-A951-965D0D083941}" destId="{BA3328F3-429F-4BC4-A5EB-C9391D655429}" srcOrd="1" destOrd="0" presId="urn:microsoft.com/office/officeart/2005/8/layout/orgChart1"/>
    <dgm:cxn modelId="{329F00BA-5AEE-4546-9712-DE8855C370BD}" type="presOf" srcId="{D92AADD3-0C4E-4F47-B571-9B0F272954FB}" destId="{BC2D82B9-982A-46BF-BBBA-2524996F1127}" srcOrd="1" destOrd="0" presId="urn:microsoft.com/office/officeart/2005/8/layout/orgChart1"/>
    <dgm:cxn modelId="{19F466EE-E31C-4B26-99D0-2B190126A831}" type="presOf" srcId="{44E6273E-B418-4822-8349-BC739F8B4A3D}" destId="{D37492A0-3300-4943-B4D2-9C21DB3E4E9A}" srcOrd="0" destOrd="0" presId="urn:microsoft.com/office/officeart/2005/8/layout/orgChart1"/>
    <dgm:cxn modelId="{9EACABB5-9A0B-4F76-AA3C-0ACF282908C0}" type="presOf" srcId="{98C6BF1F-D43D-45AB-8059-32524E08C469}" destId="{3409F869-9EF3-4987-A5D1-3ED84496E649}" srcOrd="1" destOrd="0" presId="urn:microsoft.com/office/officeart/2005/8/layout/orgChart1"/>
    <dgm:cxn modelId="{D4FCC6DC-79EF-4E5F-90BC-718D63B98109}" srcId="{71DAD14E-9DB5-4866-B563-B4BA4E0DAD07}" destId="{D92AADD3-0C4E-4F47-B571-9B0F272954FB}" srcOrd="0" destOrd="0" parTransId="{2024FCFD-ECF7-4B37-8CD1-700F35415357}" sibTransId="{4037A3CF-DC05-4CF8-8A06-8C414689DCD6}"/>
    <dgm:cxn modelId="{BE25E00B-6CDE-4FC5-8FE9-565C655B230C}" type="presOf" srcId="{98C6BF1F-D43D-45AB-8059-32524E08C469}" destId="{8B171DE9-B345-497E-8791-EDF4C4721498}" srcOrd="0" destOrd="0" presId="urn:microsoft.com/office/officeart/2005/8/layout/orgChart1"/>
    <dgm:cxn modelId="{8914B2D1-0A43-42CB-8BF4-E3D9EACE1EE2}" srcId="{D92AADD3-0C4E-4F47-B571-9B0F272954FB}" destId="{6BF437D3-35FC-4235-A149-FD7B76187E3A}" srcOrd="2" destOrd="0" parTransId="{1B34C78E-58A4-48B2-842C-4065D8FDA211}" sibTransId="{68C66F11-8A77-44CC-B0FC-B1BD3FFAFB7E}"/>
    <dgm:cxn modelId="{29BFADFC-B935-4E5E-A1E7-13FBEA5D5AA6}" type="presOf" srcId="{621227E2-424E-4EAB-A951-965D0D083941}" destId="{304E5A94-80AF-4526-88DE-57E44EFC2204}" srcOrd="0" destOrd="0" presId="urn:microsoft.com/office/officeart/2005/8/layout/orgChart1"/>
    <dgm:cxn modelId="{1C2FFE9A-F1B8-4795-BA4A-24B24DEE2DBA}" type="presParOf" srcId="{EA97ACBC-3F17-4CE1-9F26-04D569FB51C5}" destId="{0758D1E5-0A23-47A8-B832-60E6C3AAE58F}" srcOrd="0" destOrd="0" presId="urn:microsoft.com/office/officeart/2005/8/layout/orgChart1"/>
    <dgm:cxn modelId="{94A22C08-2BC4-4808-9446-E8668BFC1E1F}" type="presParOf" srcId="{0758D1E5-0A23-47A8-B832-60E6C3AAE58F}" destId="{667CF12E-3BD3-4150-9101-DADCD29552C8}" srcOrd="0" destOrd="0" presId="urn:microsoft.com/office/officeart/2005/8/layout/orgChart1"/>
    <dgm:cxn modelId="{F84714D3-1685-4EDD-B528-A088C258126D}" type="presParOf" srcId="{667CF12E-3BD3-4150-9101-DADCD29552C8}" destId="{F34AFFC9-6AC2-4FF2-BD52-FAF7DB1B1215}" srcOrd="0" destOrd="0" presId="urn:microsoft.com/office/officeart/2005/8/layout/orgChart1"/>
    <dgm:cxn modelId="{4FC27BB1-3FB2-4E11-AA4F-69F0B6D43025}" type="presParOf" srcId="{667CF12E-3BD3-4150-9101-DADCD29552C8}" destId="{BC2D82B9-982A-46BF-BBBA-2524996F1127}" srcOrd="1" destOrd="0" presId="urn:microsoft.com/office/officeart/2005/8/layout/orgChart1"/>
    <dgm:cxn modelId="{8EFAA963-17CC-4A13-8405-99D2C8BB33F8}" type="presParOf" srcId="{0758D1E5-0A23-47A8-B832-60E6C3AAE58F}" destId="{1FE5AB8C-2176-4EA9-ABA8-19B8B7399D24}" srcOrd="1" destOrd="0" presId="urn:microsoft.com/office/officeart/2005/8/layout/orgChart1"/>
    <dgm:cxn modelId="{95D3CECE-3299-40CC-BCC1-DD66C77D2512}" type="presParOf" srcId="{1FE5AB8C-2176-4EA9-ABA8-19B8B7399D24}" destId="{D37492A0-3300-4943-B4D2-9C21DB3E4E9A}" srcOrd="0" destOrd="0" presId="urn:microsoft.com/office/officeart/2005/8/layout/orgChart1"/>
    <dgm:cxn modelId="{60AA8928-4043-407D-A25D-A06FD3A207B3}" type="presParOf" srcId="{1FE5AB8C-2176-4EA9-ABA8-19B8B7399D24}" destId="{FE2DA460-F769-4258-939D-C5B0F4C6052D}" srcOrd="1" destOrd="0" presId="urn:microsoft.com/office/officeart/2005/8/layout/orgChart1"/>
    <dgm:cxn modelId="{72A9F830-A7B0-4EBD-A106-364A94C464E8}" type="presParOf" srcId="{FE2DA460-F769-4258-939D-C5B0F4C6052D}" destId="{F81EC5F4-7659-4820-85F3-1EEDA5FCE7A7}" srcOrd="0" destOrd="0" presId="urn:microsoft.com/office/officeart/2005/8/layout/orgChart1"/>
    <dgm:cxn modelId="{85EF04D4-685F-4366-B06D-2CC14081EBBF}" type="presParOf" srcId="{F81EC5F4-7659-4820-85F3-1EEDA5FCE7A7}" destId="{8B171DE9-B345-497E-8791-EDF4C4721498}" srcOrd="0" destOrd="0" presId="urn:microsoft.com/office/officeart/2005/8/layout/orgChart1"/>
    <dgm:cxn modelId="{4BE107E4-CEC1-4933-B38D-04EA97AD5D79}" type="presParOf" srcId="{F81EC5F4-7659-4820-85F3-1EEDA5FCE7A7}" destId="{3409F869-9EF3-4987-A5D1-3ED84496E649}" srcOrd="1" destOrd="0" presId="urn:microsoft.com/office/officeart/2005/8/layout/orgChart1"/>
    <dgm:cxn modelId="{85D66A3C-93FE-4E79-8AF7-0BE102A39136}" type="presParOf" srcId="{FE2DA460-F769-4258-939D-C5B0F4C6052D}" destId="{6602D40A-762A-4E2D-8344-6FC3B575B59D}" srcOrd="1" destOrd="0" presId="urn:microsoft.com/office/officeart/2005/8/layout/orgChart1"/>
    <dgm:cxn modelId="{BBDAF4DE-FBF3-4206-920E-9D4591235B42}" type="presParOf" srcId="{FE2DA460-F769-4258-939D-C5B0F4C6052D}" destId="{E81A890F-FB62-42FD-8372-8ACDE97AA560}" srcOrd="2" destOrd="0" presId="urn:microsoft.com/office/officeart/2005/8/layout/orgChart1"/>
    <dgm:cxn modelId="{B13FAE07-741A-44ED-BF80-B0713F55A05D}" type="presParOf" srcId="{1FE5AB8C-2176-4EA9-ABA8-19B8B7399D24}" destId="{3E17DEE7-21C0-4E08-910F-1B2C5F92584E}" srcOrd="2" destOrd="0" presId="urn:microsoft.com/office/officeart/2005/8/layout/orgChart1"/>
    <dgm:cxn modelId="{A37E85B5-CB53-47BA-BD2F-27AECC02C09F}" type="presParOf" srcId="{1FE5AB8C-2176-4EA9-ABA8-19B8B7399D24}" destId="{51514E9C-5339-44D3-9098-09A387658857}" srcOrd="3" destOrd="0" presId="urn:microsoft.com/office/officeart/2005/8/layout/orgChart1"/>
    <dgm:cxn modelId="{EFB02143-3B21-41D3-A82B-898C87BD994D}" type="presParOf" srcId="{51514E9C-5339-44D3-9098-09A387658857}" destId="{C3B35036-FB7C-4391-9399-9B546538CE26}" srcOrd="0" destOrd="0" presId="urn:microsoft.com/office/officeart/2005/8/layout/orgChart1"/>
    <dgm:cxn modelId="{7895CEBB-26BD-4AA7-92F7-F054EB5980FF}" type="presParOf" srcId="{C3B35036-FB7C-4391-9399-9B546538CE26}" destId="{304E5A94-80AF-4526-88DE-57E44EFC2204}" srcOrd="0" destOrd="0" presId="urn:microsoft.com/office/officeart/2005/8/layout/orgChart1"/>
    <dgm:cxn modelId="{BC4AFB0A-2B14-4CCC-86F5-D3AC99FD7C97}" type="presParOf" srcId="{C3B35036-FB7C-4391-9399-9B546538CE26}" destId="{BA3328F3-429F-4BC4-A5EB-C9391D655429}" srcOrd="1" destOrd="0" presId="urn:microsoft.com/office/officeart/2005/8/layout/orgChart1"/>
    <dgm:cxn modelId="{CA73A49B-C5E5-481A-9CB9-18A041C78B66}" type="presParOf" srcId="{51514E9C-5339-44D3-9098-09A387658857}" destId="{7CCB7FC3-AA01-47E0-8191-B259C6CAFE6D}" srcOrd="1" destOrd="0" presId="urn:microsoft.com/office/officeart/2005/8/layout/orgChart1"/>
    <dgm:cxn modelId="{DC0597E7-0EAE-4EBA-9A87-DA23D2156878}" type="presParOf" srcId="{51514E9C-5339-44D3-9098-09A387658857}" destId="{FB0C8350-4A74-4AB3-B16E-3930AB8DFA93}" srcOrd="2" destOrd="0" presId="urn:microsoft.com/office/officeart/2005/8/layout/orgChart1"/>
    <dgm:cxn modelId="{116FAB58-48A3-430C-A988-B992E8769509}" type="presParOf" srcId="{1FE5AB8C-2176-4EA9-ABA8-19B8B7399D24}" destId="{DFD0A9FF-B0A5-4F00-A128-38442AA1256E}" srcOrd="4" destOrd="0" presId="urn:microsoft.com/office/officeart/2005/8/layout/orgChart1"/>
    <dgm:cxn modelId="{C0B90550-DC2A-4AD0-9803-D9F4935375D2}" type="presParOf" srcId="{1FE5AB8C-2176-4EA9-ABA8-19B8B7399D24}" destId="{70CACAF7-ACD2-4D16-8029-343D8AB6E77C}" srcOrd="5" destOrd="0" presId="urn:microsoft.com/office/officeart/2005/8/layout/orgChart1"/>
    <dgm:cxn modelId="{5A89DF25-7F62-4322-9D26-ED148095DD71}" type="presParOf" srcId="{70CACAF7-ACD2-4D16-8029-343D8AB6E77C}" destId="{8002B234-BD86-4BD8-9EF7-DB6C24B099D1}" srcOrd="0" destOrd="0" presId="urn:microsoft.com/office/officeart/2005/8/layout/orgChart1"/>
    <dgm:cxn modelId="{67D10672-8675-4C1F-BADD-2E760E6762AD}" type="presParOf" srcId="{8002B234-BD86-4BD8-9EF7-DB6C24B099D1}" destId="{C4EB1991-E3E1-4BD5-BE13-4318B86D93F4}" srcOrd="0" destOrd="0" presId="urn:microsoft.com/office/officeart/2005/8/layout/orgChart1"/>
    <dgm:cxn modelId="{2BCE12CA-5495-4EC7-80BA-1CBC3B951C08}" type="presParOf" srcId="{8002B234-BD86-4BD8-9EF7-DB6C24B099D1}" destId="{09E81515-0826-4CB5-A0A0-08C4A1FAA111}" srcOrd="1" destOrd="0" presId="urn:microsoft.com/office/officeart/2005/8/layout/orgChart1"/>
    <dgm:cxn modelId="{94410008-EC9D-4836-BA2D-845E18AF132F}" type="presParOf" srcId="{70CACAF7-ACD2-4D16-8029-343D8AB6E77C}" destId="{005B52E5-1F05-43D1-B145-FE7965BD9B83}" srcOrd="1" destOrd="0" presId="urn:microsoft.com/office/officeart/2005/8/layout/orgChart1"/>
    <dgm:cxn modelId="{779DE47C-A841-4B9E-AAF7-A10446316CF3}" type="presParOf" srcId="{70CACAF7-ACD2-4D16-8029-343D8AB6E77C}" destId="{F8488AD2-6A27-47EF-B31F-78570256915D}" srcOrd="2" destOrd="0" presId="urn:microsoft.com/office/officeart/2005/8/layout/orgChart1"/>
    <dgm:cxn modelId="{11AC6CCE-DA26-4B44-9769-29872C6B94AC}" type="presParOf" srcId="{0758D1E5-0A23-47A8-B832-60E6C3AAE58F}" destId="{59051E04-C54F-4F84-BFEB-D5BECFE1594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AC1B0B-9F66-49AA-AF24-1A436E81FDAD}">
      <dsp:nvSpPr>
        <dsp:cNvPr id="0" name=""/>
        <dsp:cNvSpPr/>
      </dsp:nvSpPr>
      <dsp:spPr>
        <a:xfrm>
          <a:off x="0" y="940463"/>
          <a:ext cx="5405478" cy="3378423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300000" prstMaterial="plastic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F47CF2-9F87-4226-993A-8F9FD4404517}">
      <dsp:nvSpPr>
        <dsp:cNvPr id="0" name=""/>
        <dsp:cNvSpPr/>
      </dsp:nvSpPr>
      <dsp:spPr>
        <a:xfrm>
          <a:off x="532439" y="3964254"/>
          <a:ext cx="124325" cy="12432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B6A9907-88FA-4C52-97F9-790AE349F303}">
      <dsp:nvSpPr>
        <dsp:cNvPr id="0" name=""/>
        <dsp:cNvSpPr/>
      </dsp:nvSpPr>
      <dsp:spPr>
        <a:xfrm>
          <a:off x="263680" y="3593810"/>
          <a:ext cx="1586180" cy="1669278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878" tIns="0" rIns="0" bIns="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a-IR" sz="1800" kern="1200" dirty="0">
            <a:ln/>
            <a:cs typeface="B Titr" pitchFamily="2" charset="-78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>
              <a:ln/>
              <a:cs typeface="B Titr" pitchFamily="2" charset="-78"/>
            </a:rPr>
            <a:t>انتخاب رشته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800" kern="1200" dirty="0">
              <a:ln/>
              <a:cs typeface="B Titr" pitchFamily="2" charset="-78"/>
            </a:rPr>
            <a:t>(پایه نهم)</a:t>
          </a:r>
          <a:endParaRPr lang="en-US" sz="1800" kern="1200" dirty="0">
            <a:ln/>
            <a:cs typeface="B Titr" pitchFamily="2" charset="-78"/>
          </a:endParaRPr>
        </a:p>
      </dsp:txBody>
      <dsp:txXfrm>
        <a:off x="263680" y="3593810"/>
        <a:ext cx="1586180" cy="1669278"/>
      </dsp:txXfrm>
    </dsp:sp>
    <dsp:sp modelId="{0631773A-F9FB-4360-9F70-98A7F374046D}">
      <dsp:nvSpPr>
        <dsp:cNvPr id="0" name=""/>
        <dsp:cNvSpPr/>
      </dsp:nvSpPr>
      <dsp:spPr>
        <a:xfrm>
          <a:off x="1410829" y="3178433"/>
          <a:ext cx="216219" cy="2162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CA608B-9CE1-4C35-84E7-48CE337ABE6A}">
      <dsp:nvSpPr>
        <dsp:cNvPr id="0" name=""/>
        <dsp:cNvSpPr/>
      </dsp:nvSpPr>
      <dsp:spPr>
        <a:xfrm>
          <a:off x="1252491" y="3393661"/>
          <a:ext cx="1668046" cy="1329702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570" tIns="0" rIns="0" bIns="0" numCol="1" spcCol="1270" anchor="t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>
              <a:ln/>
              <a:cs typeface="B Titr" pitchFamily="2" charset="-78"/>
            </a:rPr>
            <a:t>متوسطه دوم</a:t>
          </a:r>
        </a:p>
      </dsp:txBody>
      <dsp:txXfrm>
        <a:off x="1252491" y="3393661"/>
        <a:ext cx="1668046" cy="1329702"/>
      </dsp:txXfrm>
    </dsp:sp>
    <dsp:sp modelId="{AC1BF983-703B-4507-B9A7-ABDE8E06E23A}">
      <dsp:nvSpPr>
        <dsp:cNvPr id="0" name=""/>
        <dsp:cNvSpPr/>
      </dsp:nvSpPr>
      <dsp:spPr>
        <a:xfrm>
          <a:off x="2702739" y="2573684"/>
          <a:ext cx="286490" cy="28649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7783BDE-E9EC-4751-B703-13215A974103}">
      <dsp:nvSpPr>
        <dsp:cNvPr id="0" name=""/>
        <dsp:cNvSpPr/>
      </dsp:nvSpPr>
      <dsp:spPr>
        <a:xfrm>
          <a:off x="2465425" y="2742616"/>
          <a:ext cx="1555723" cy="2087865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805" tIns="0" rIns="0" bIns="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>
              <a:ln/>
              <a:latin typeface="Perpetua"/>
              <a:ea typeface="+mn-ea"/>
              <a:cs typeface="B Titr" pitchFamily="2" charset="-78"/>
            </a:rPr>
            <a:t>دانشگاه</a:t>
          </a:r>
          <a:endParaRPr lang="en-US" sz="3200" kern="1200" dirty="0">
            <a:ln/>
            <a:latin typeface="Perpetua"/>
            <a:ea typeface="+mn-ea"/>
            <a:cs typeface="B Titr" pitchFamily="2" charset="-78"/>
          </a:endParaRPr>
        </a:p>
      </dsp:txBody>
      <dsp:txXfrm>
        <a:off x="2465425" y="2742616"/>
        <a:ext cx="1555723" cy="2087865"/>
      </dsp:txXfrm>
    </dsp:sp>
    <dsp:sp modelId="{F5AA2324-1718-4BA7-9B09-17E7559A69C1}">
      <dsp:nvSpPr>
        <dsp:cNvPr id="0" name=""/>
        <dsp:cNvSpPr/>
      </dsp:nvSpPr>
      <dsp:spPr>
        <a:xfrm>
          <a:off x="4152991" y="2136311"/>
          <a:ext cx="383788" cy="3837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46F0654-B2D2-4C6C-A105-6F1338E75682}">
      <dsp:nvSpPr>
        <dsp:cNvPr id="0" name=""/>
        <dsp:cNvSpPr/>
      </dsp:nvSpPr>
      <dsp:spPr>
        <a:xfrm>
          <a:off x="3874795" y="2328215"/>
          <a:ext cx="1530682" cy="2422329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362" tIns="0" rIns="0" bIns="0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>
              <a:ln/>
              <a:cs typeface="B Titr" pitchFamily="2" charset="-78"/>
            </a:rPr>
            <a:t>شغل</a:t>
          </a:r>
          <a:endParaRPr lang="en-US" sz="3200" kern="1200" dirty="0">
            <a:ln/>
            <a:cs typeface="B Titr" pitchFamily="2" charset="-78"/>
          </a:endParaRPr>
        </a:p>
      </dsp:txBody>
      <dsp:txXfrm>
        <a:off x="3874795" y="2328215"/>
        <a:ext cx="1530682" cy="2422329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99FBCF-21C3-44B0-9B5C-0BC2F283149C}">
      <dsp:nvSpPr>
        <dsp:cNvPr id="0" name=""/>
        <dsp:cNvSpPr/>
      </dsp:nvSpPr>
      <dsp:spPr>
        <a:xfrm>
          <a:off x="5438572" y="2046216"/>
          <a:ext cx="91440" cy="332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26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C7EE2A-E26E-4397-AE55-AF806995380B}">
      <dsp:nvSpPr>
        <dsp:cNvPr id="0" name=""/>
        <dsp:cNvSpPr/>
      </dsp:nvSpPr>
      <dsp:spPr>
        <a:xfrm>
          <a:off x="3883439" y="681377"/>
          <a:ext cx="1600853" cy="3786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2694"/>
              </a:lnTo>
              <a:lnTo>
                <a:pt x="1600853" y="272694"/>
              </a:lnTo>
              <a:lnTo>
                <a:pt x="1600853" y="3786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C6A0B-2214-4B4B-B548-C574420C455D}">
      <dsp:nvSpPr>
        <dsp:cNvPr id="0" name=""/>
        <dsp:cNvSpPr/>
      </dsp:nvSpPr>
      <dsp:spPr>
        <a:xfrm>
          <a:off x="2023813" y="2137120"/>
          <a:ext cx="91440" cy="332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264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7A6479-8366-4F08-9C13-FAB1FA10B8CD}">
      <dsp:nvSpPr>
        <dsp:cNvPr id="0" name=""/>
        <dsp:cNvSpPr/>
      </dsp:nvSpPr>
      <dsp:spPr>
        <a:xfrm>
          <a:off x="2069533" y="681377"/>
          <a:ext cx="1813905" cy="378653"/>
        </a:xfrm>
        <a:custGeom>
          <a:avLst/>
          <a:gdLst/>
          <a:ahLst/>
          <a:cxnLst/>
          <a:rect l="0" t="0" r="0" b="0"/>
          <a:pathLst>
            <a:path>
              <a:moveTo>
                <a:pt x="1813905" y="0"/>
              </a:moveTo>
              <a:lnTo>
                <a:pt x="1813905" y="272694"/>
              </a:lnTo>
              <a:lnTo>
                <a:pt x="0" y="272694"/>
              </a:lnTo>
              <a:lnTo>
                <a:pt x="0" y="37865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60F08E-0B4D-4C7C-B1E4-10E035E5243C}">
      <dsp:nvSpPr>
        <dsp:cNvPr id="0" name=""/>
        <dsp:cNvSpPr/>
      </dsp:nvSpPr>
      <dsp:spPr>
        <a:xfrm>
          <a:off x="2194509" y="-44923"/>
          <a:ext cx="3377858" cy="72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B0DC9F-DFC3-43D0-B32D-26446600D492}">
      <dsp:nvSpPr>
        <dsp:cNvPr id="0" name=""/>
        <dsp:cNvSpPr/>
      </dsp:nvSpPr>
      <dsp:spPr>
        <a:xfrm>
          <a:off x="2321596" y="75809"/>
          <a:ext cx="3377858" cy="726300"/>
        </a:xfrm>
        <a:prstGeom prst="roundRect">
          <a:avLst>
            <a:gd name="adj" fmla="val 10000"/>
          </a:avLst>
        </a:prstGeom>
        <a:solidFill>
          <a:srgbClr val="07DB39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امتیاز مربوط به هدایت تحصیلی = 100</a:t>
          </a:r>
          <a:endParaRPr lang="fa-IR" sz="2400" kern="1200" dirty="0">
            <a:cs typeface="B Badr" pitchFamily="2" charset="-78"/>
          </a:endParaRPr>
        </a:p>
      </dsp:txBody>
      <dsp:txXfrm>
        <a:off x="2342869" y="97082"/>
        <a:ext cx="3335312" cy="683754"/>
      </dsp:txXfrm>
    </dsp:sp>
    <dsp:sp modelId="{8B7384EA-7011-4D5C-917E-DC6952EECEB1}">
      <dsp:nvSpPr>
        <dsp:cNvPr id="0" name=""/>
        <dsp:cNvSpPr/>
      </dsp:nvSpPr>
      <dsp:spPr>
        <a:xfrm>
          <a:off x="470716" y="1060031"/>
          <a:ext cx="3197633" cy="10770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67CD9-6F47-4578-AFD3-1D169A8BC4C7}">
      <dsp:nvSpPr>
        <dsp:cNvPr id="0" name=""/>
        <dsp:cNvSpPr/>
      </dsp:nvSpPr>
      <dsp:spPr>
        <a:xfrm>
          <a:off x="597803" y="1180763"/>
          <a:ext cx="3197633" cy="1077089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بررسی مشاوره ای(شرط کافی)</a:t>
          </a:r>
          <a:endParaRPr lang="fa-IR" sz="2400" kern="1200" dirty="0">
            <a:cs typeface="B Badr" pitchFamily="2" charset="-78"/>
          </a:endParaRPr>
        </a:p>
      </dsp:txBody>
      <dsp:txXfrm>
        <a:off x="629350" y="1212310"/>
        <a:ext cx="3134539" cy="1013995"/>
      </dsp:txXfrm>
    </dsp:sp>
    <dsp:sp modelId="{715D13AB-B85E-4CEB-B213-C6F81EEEEE70}">
      <dsp:nvSpPr>
        <dsp:cNvPr id="0" name=""/>
        <dsp:cNvSpPr/>
      </dsp:nvSpPr>
      <dsp:spPr>
        <a:xfrm>
          <a:off x="1370557" y="2469770"/>
          <a:ext cx="1397951" cy="72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99C5E9-DB96-44AF-9D95-D4561C22D9C7}">
      <dsp:nvSpPr>
        <dsp:cNvPr id="0" name=""/>
        <dsp:cNvSpPr/>
      </dsp:nvSpPr>
      <dsp:spPr>
        <a:xfrm>
          <a:off x="1497644" y="2590502"/>
          <a:ext cx="1397951" cy="726300"/>
        </a:xfrm>
        <a:prstGeom prst="roundRect">
          <a:avLst>
            <a:gd name="adj" fmla="val 10000"/>
          </a:avLst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65 امتیاز</a:t>
          </a:r>
          <a:endParaRPr lang="fa-IR" sz="2400" kern="1200" dirty="0">
            <a:cs typeface="B Badr" pitchFamily="2" charset="-78"/>
          </a:endParaRPr>
        </a:p>
      </dsp:txBody>
      <dsp:txXfrm>
        <a:off x="1518917" y="2611775"/>
        <a:ext cx="1355405" cy="683754"/>
      </dsp:txXfrm>
    </dsp:sp>
    <dsp:sp modelId="{88C4B92A-2153-49FC-8D5C-FEB4D14C6C96}">
      <dsp:nvSpPr>
        <dsp:cNvPr id="0" name=""/>
        <dsp:cNvSpPr/>
      </dsp:nvSpPr>
      <dsp:spPr>
        <a:xfrm>
          <a:off x="3922523" y="1060031"/>
          <a:ext cx="3123539" cy="9861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257FF6-475D-4988-9273-EC2B7BE03EA3}">
      <dsp:nvSpPr>
        <dsp:cNvPr id="0" name=""/>
        <dsp:cNvSpPr/>
      </dsp:nvSpPr>
      <dsp:spPr>
        <a:xfrm>
          <a:off x="4049610" y="1180763"/>
          <a:ext cx="3123539" cy="986185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عملکرد تحصیلی</a:t>
          </a:r>
        </a:p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(شرط لازم)</a:t>
          </a:r>
          <a:endParaRPr lang="fa-IR" sz="2400" kern="1200" dirty="0">
            <a:cs typeface="B Badr" pitchFamily="2" charset="-78"/>
          </a:endParaRPr>
        </a:p>
      </dsp:txBody>
      <dsp:txXfrm>
        <a:off x="4078494" y="1209647"/>
        <a:ext cx="3065771" cy="928417"/>
      </dsp:txXfrm>
    </dsp:sp>
    <dsp:sp modelId="{51E8C98D-F39F-4AE0-A37C-627E3437549E}">
      <dsp:nvSpPr>
        <dsp:cNvPr id="0" name=""/>
        <dsp:cNvSpPr/>
      </dsp:nvSpPr>
      <dsp:spPr>
        <a:xfrm>
          <a:off x="4688650" y="2378866"/>
          <a:ext cx="1591284" cy="7263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83640-FC06-4F0A-9691-BCEDA8EE59B1}">
      <dsp:nvSpPr>
        <dsp:cNvPr id="0" name=""/>
        <dsp:cNvSpPr/>
      </dsp:nvSpPr>
      <dsp:spPr>
        <a:xfrm>
          <a:off x="4815737" y="2499598"/>
          <a:ext cx="1591284" cy="726300"/>
        </a:xfrm>
        <a:prstGeom prst="roundRect">
          <a:avLst>
            <a:gd name="adj" fmla="val 10000"/>
          </a:avLst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400" kern="1200" dirty="0" smtClean="0">
              <a:cs typeface="B Badr" pitchFamily="2" charset="-78"/>
            </a:rPr>
            <a:t>35 امتیاز</a:t>
          </a:r>
          <a:endParaRPr lang="fa-IR" sz="2400" kern="1200" dirty="0">
            <a:cs typeface="B Badr" pitchFamily="2" charset="-78"/>
          </a:endParaRPr>
        </a:p>
      </dsp:txBody>
      <dsp:txXfrm>
        <a:off x="4837010" y="2520871"/>
        <a:ext cx="1548738" cy="68375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82157-048E-40BC-9D8A-81C6D7AE4BB5}">
      <dsp:nvSpPr>
        <dsp:cNvPr id="0" name=""/>
        <dsp:cNvSpPr/>
      </dsp:nvSpPr>
      <dsp:spPr>
        <a:xfrm>
          <a:off x="0" y="678511"/>
          <a:ext cx="8799511" cy="4909139"/>
        </a:xfrm>
        <a:prstGeom prst="flowChartAlternateProcess">
          <a:avLst/>
        </a:prstGeom>
        <a:solidFill>
          <a:schemeClr val="bg1">
            <a:alpha val="89804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2940" tIns="149961" rIns="682940" bIns="227584" numCol="1" spcCol="1270" anchor="t" anchorCtr="0">
          <a:noAutofit/>
        </a:bodyPr>
        <a:lstStyle/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یکی از ملاک های مهم در انتخاب رشته این است که در آغاز شما رشته های تحصیلی را بشناسید و بعد دست به انتخاب بزنید :</a:t>
          </a:r>
          <a:endParaRPr lang="en-US" sz="2400" b="1" kern="1200" dirty="0">
            <a:cs typeface="B Nazanin" pitchFamily="2" charset="-78"/>
          </a:endParaRPr>
        </a:p>
        <a:p>
          <a:pPr marL="285750" lvl="1" indent="-285750" algn="ctr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در مورد هر رشته حداقل چند مساله باید بدانید : </a:t>
          </a:r>
          <a:r>
            <a:rPr lang="fa-IR" sz="3600" b="1" kern="1200" dirty="0">
              <a:solidFill>
                <a:srgbClr val="7030A0"/>
              </a:solidFill>
              <a:cs typeface="B Nazanin" pitchFamily="2" charset="-78"/>
            </a:rPr>
            <a:t>ماهیت رشته، توانایی های علمی مورد نیاز، توانایی فارغ التحصیلا ن و بازار کار و استقلال</a:t>
          </a:r>
          <a:endParaRPr lang="en-US" sz="3200" b="1" kern="1200" dirty="0">
            <a:solidFill>
              <a:srgbClr val="7030A0"/>
            </a:solidFill>
            <a:cs typeface="B Nazanin" pitchFamily="2" charset="-78"/>
          </a:endParaRPr>
        </a:p>
      </dsp:txBody>
      <dsp:txXfrm>
        <a:off x="239640" y="918151"/>
        <a:ext cx="8320231" cy="4429859"/>
      </dsp:txXfrm>
    </dsp:sp>
    <dsp:sp modelId="{62DCD138-DB3B-4B93-A395-24F1E7EEEE93}">
      <dsp:nvSpPr>
        <dsp:cNvPr id="0" name=""/>
        <dsp:cNvSpPr/>
      </dsp:nvSpPr>
      <dsp:spPr>
        <a:xfrm>
          <a:off x="4169202" y="0"/>
          <a:ext cx="4630308" cy="7399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32820" tIns="0" rIns="232820" bIns="0" numCol="1" spcCol="1270" anchor="ctr" anchorCtr="0">
          <a:noAutofit/>
        </a:bodyPr>
        <a:lstStyle/>
        <a:p>
          <a:pPr lvl="0" algn="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800" b="1" kern="1200" dirty="0">
              <a:cs typeface="B Titr" pitchFamily="2" charset="-78"/>
            </a:rPr>
            <a:t>1-شناخت رشته ها</a:t>
          </a:r>
          <a:endParaRPr lang="en-US" sz="4800" b="1" kern="1200" dirty="0">
            <a:cs typeface="B Titr" pitchFamily="2" charset="-78"/>
          </a:endParaRPr>
        </a:p>
      </dsp:txBody>
      <dsp:txXfrm>
        <a:off x="4205325" y="36123"/>
        <a:ext cx="4558062" cy="6677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82157-048E-40BC-9D8A-81C6D7AE4BB5}">
      <dsp:nvSpPr>
        <dsp:cNvPr id="0" name=""/>
        <dsp:cNvSpPr/>
      </dsp:nvSpPr>
      <dsp:spPr>
        <a:xfrm>
          <a:off x="0" y="1009583"/>
          <a:ext cx="8572528" cy="5130687"/>
        </a:xfrm>
        <a:prstGeom prst="flowChartAlternateProcess">
          <a:avLst/>
        </a:prstGeom>
        <a:solidFill>
          <a:schemeClr val="bg1">
            <a:alpha val="89804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5323" tIns="142630" rIns="665323" bIns="384048" numCol="1" spcCol="1270" anchor="t" anchorCtr="0">
          <a:noAutofit/>
        </a:bodyPr>
        <a:lstStyle/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>
              <a:cs typeface="B Nazanin" pitchFamily="2" charset="-78"/>
            </a:rPr>
            <a:t>پشتکار و جدیت در کار</a:t>
          </a:r>
          <a:endParaRPr lang="en-US" sz="4400" b="1" kern="1200" dirty="0">
            <a:cs typeface="B Nazanin" pitchFamily="2" charset="-78"/>
          </a:endParaRPr>
        </a:p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800" b="1" kern="1200" dirty="0">
              <a:cs typeface="B Nazanin" pitchFamily="2" charset="-78"/>
            </a:rPr>
            <a:t>داشتن انگیزه برای پیشرفت</a:t>
          </a:r>
          <a:endParaRPr lang="en-US" sz="4800" b="1" kern="1200" dirty="0">
            <a:cs typeface="B Nazanin" pitchFamily="2" charset="-78"/>
          </a:endParaRPr>
        </a:p>
        <a:p>
          <a:pPr marL="285750" lvl="1" indent="-285750" algn="r" defTabSz="24003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5400" b="1" kern="1200" dirty="0">
              <a:cs typeface="B Nazanin" pitchFamily="2" charset="-78"/>
            </a:rPr>
            <a:t>لذت بردن از کار و زندگی</a:t>
          </a:r>
          <a:endParaRPr lang="en-US" sz="5400" b="1" kern="1200" dirty="0">
            <a:cs typeface="B Nazanin" pitchFamily="2" charset="-78"/>
          </a:endParaRPr>
        </a:p>
        <a:p>
          <a:pPr marL="285750" lvl="1" indent="-285750" algn="ctr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600" b="1" kern="1200" dirty="0">
              <a:solidFill>
                <a:srgbClr val="7030A0"/>
              </a:solidFill>
              <a:cs typeface="B Nazanin" pitchFamily="2" charset="-78"/>
            </a:rPr>
            <a:t>تست رغبت سنج شغلی استرانگ 15 امتیاز</a:t>
          </a:r>
          <a:endParaRPr lang="en-US" sz="3600" b="1" kern="1200" dirty="0">
            <a:solidFill>
              <a:srgbClr val="7030A0"/>
            </a:solidFill>
            <a:cs typeface="B Nazanin" pitchFamily="2" charset="-78"/>
          </a:endParaRPr>
        </a:p>
      </dsp:txBody>
      <dsp:txXfrm>
        <a:off x="250454" y="1260037"/>
        <a:ext cx="8071620" cy="4629779"/>
      </dsp:txXfrm>
    </dsp:sp>
    <dsp:sp modelId="{62DCD138-DB3B-4B93-A395-24F1E7EEEE93}">
      <dsp:nvSpPr>
        <dsp:cNvPr id="0" name=""/>
        <dsp:cNvSpPr/>
      </dsp:nvSpPr>
      <dsp:spPr>
        <a:xfrm>
          <a:off x="2711604" y="0"/>
          <a:ext cx="5860923" cy="106784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6815" tIns="0" rIns="226815" bIns="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b="1" kern="1200" dirty="0">
              <a:cs typeface="B Titr" pitchFamily="2" charset="-78"/>
            </a:rPr>
            <a:t>2- علاقه و رغبت</a:t>
          </a:r>
          <a:endParaRPr lang="en-US" sz="4400" b="1" kern="1200" dirty="0">
            <a:cs typeface="B Titr" pitchFamily="2" charset="-78"/>
          </a:endParaRPr>
        </a:p>
      </dsp:txBody>
      <dsp:txXfrm>
        <a:off x="2763732" y="52128"/>
        <a:ext cx="5756667" cy="9635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6A58D-4FDB-4AA4-9C99-9CA1C38F2FDF}">
      <dsp:nvSpPr>
        <dsp:cNvPr id="0" name=""/>
        <dsp:cNvSpPr/>
      </dsp:nvSpPr>
      <dsp:spPr>
        <a:xfrm>
          <a:off x="0" y="381304"/>
          <a:ext cx="8585229" cy="5506200"/>
        </a:xfrm>
        <a:prstGeom prst="rect">
          <a:avLst/>
        </a:prstGeom>
        <a:solidFill>
          <a:schemeClr val="bg1"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309" tIns="479044" rIns="666309" bIns="312928" numCol="1" spcCol="1270" anchor="t" anchorCtr="0">
          <a:noAutofit/>
        </a:bodyPr>
        <a:lstStyle/>
        <a:p>
          <a:pPr marL="285750" lvl="1" indent="-285750" algn="just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900" b="1" kern="1200" dirty="0">
              <a:cs typeface="B Nazanin" pitchFamily="2" charset="-78"/>
            </a:rPr>
            <a:t>برخی روانشناسان هوش را یک مسئله ی چند وجهی می دانند و معتقدند هر انسانی در یک یا چند وجه ، از هوش بهتری برخوردار است (کلامی، منطقی، ریاضی، موسیقی، بدنی، و ...</a:t>
          </a:r>
          <a:r>
            <a:rPr lang="en-US" sz="2900" b="1" kern="1200" dirty="0">
              <a:cs typeface="B Nazanin" pitchFamily="2" charset="-78"/>
            </a:rPr>
            <a:t>(</a:t>
          </a:r>
        </a:p>
        <a:p>
          <a:pPr marL="285750" lvl="1" indent="-285750" algn="just" defTabSz="12890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900" b="1" kern="1200" dirty="0">
              <a:cs typeface="B Nazanin" pitchFamily="2" charset="-78"/>
            </a:rPr>
            <a:t>اگر رشته متناسب با هوش و استعداد فرد باشد یادگیری و در نتیجه موفقیت در تحصیل امکان پذیر تر خواهد بود</a:t>
          </a:r>
          <a:r>
            <a:rPr lang="en-US" sz="2900" b="1" kern="1200" dirty="0">
              <a:cs typeface="B Nazanin" pitchFamily="2" charset="-78"/>
            </a:rPr>
            <a:t>.</a:t>
          </a:r>
        </a:p>
        <a:p>
          <a:pPr marL="285750" lvl="1" indent="-285750" algn="ctr" defTabSz="1955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4400" b="1" kern="1200" dirty="0">
              <a:solidFill>
                <a:srgbClr val="7030A0"/>
              </a:solidFill>
              <a:cs typeface="B Nazanin" pitchFamily="2" charset="-78"/>
            </a:rPr>
            <a:t>تست توانایی 15 امتیاز</a:t>
          </a:r>
          <a:endParaRPr lang="en-US" sz="4400" b="1" kern="1200" dirty="0">
            <a:solidFill>
              <a:srgbClr val="7030A0"/>
            </a:solidFill>
            <a:cs typeface="B Nazanin" pitchFamily="2" charset="-78"/>
          </a:endParaRPr>
        </a:p>
      </dsp:txBody>
      <dsp:txXfrm>
        <a:off x="0" y="381304"/>
        <a:ext cx="8585229" cy="5506200"/>
      </dsp:txXfrm>
    </dsp:sp>
    <dsp:sp modelId="{7F4C04A9-F3ED-48CB-BDC3-88B2905C7CB6}">
      <dsp:nvSpPr>
        <dsp:cNvPr id="0" name=""/>
        <dsp:cNvSpPr/>
      </dsp:nvSpPr>
      <dsp:spPr>
        <a:xfrm>
          <a:off x="2786267" y="84640"/>
          <a:ext cx="5798961" cy="6789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1" tIns="0" rIns="227151" bIns="0" numCol="1" spcCol="1270" anchor="ctr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b="1" kern="1200" dirty="0">
              <a:cs typeface="B Titr" pitchFamily="2" charset="-78"/>
            </a:rPr>
            <a:t>3- استعداد تحصیلی</a:t>
          </a:r>
          <a:endParaRPr lang="en-US" sz="4000" b="1" kern="1200" dirty="0">
            <a:cs typeface="B Titr" pitchFamily="2" charset="-78"/>
          </a:endParaRPr>
        </a:p>
      </dsp:txBody>
      <dsp:txXfrm>
        <a:off x="2819411" y="117784"/>
        <a:ext cx="5732673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113E92-BCA1-4974-9A55-E2FC9F7BD7D7}">
      <dsp:nvSpPr>
        <dsp:cNvPr id="0" name=""/>
        <dsp:cNvSpPr/>
      </dsp:nvSpPr>
      <dsp:spPr>
        <a:xfrm>
          <a:off x="0" y="535980"/>
          <a:ext cx="7929618" cy="5103000"/>
        </a:xfrm>
        <a:prstGeom prst="rect">
          <a:avLst/>
        </a:prstGeom>
        <a:solidFill>
          <a:schemeClr val="bg1"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15426" tIns="749808" rIns="615426" bIns="256032" numCol="1" spcCol="1270" anchor="t" anchorCtr="0">
          <a:noAutofit/>
        </a:bodyPr>
        <a:lstStyle/>
        <a:p>
          <a:pPr marL="285750" lvl="1" indent="-285750" algn="just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600" b="1" kern="1200" dirty="0">
              <a:cs typeface="B Nazanin" pitchFamily="2" charset="-78"/>
            </a:rPr>
            <a:t>سوابق تحصیلی در واقع توانایی شما را در رشته های تحصیلی نشان می دهد و این مساله در انتخاب رشته مهم است. </a:t>
          </a:r>
          <a:endParaRPr lang="en-US" sz="3600" b="1" kern="1200" dirty="0">
            <a:solidFill>
              <a:srgbClr val="4229FB"/>
            </a:solidFill>
            <a:cs typeface="B Nazanin" pitchFamily="2" charset="-78"/>
          </a:endParaRPr>
        </a:p>
        <a:p>
          <a:pPr marL="285750" lvl="1" indent="-285750" algn="just" defTabSz="1600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600" b="1" kern="1200" dirty="0">
              <a:solidFill>
                <a:srgbClr val="4229FB"/>
              </a:solidFill>
              <a:cs typeface="B Nazanin" pitchFamily="2" charset="-78"/>
            </a:rPr>
            <a:t>اینکه شما توانایی خود را در کجاها نشان داده و به اثبات رسانیده اید مهم است . </a:t>
          </a:r>
          <a:r>
            <a:rPr lang="fa-IR" sz="3600" b="1" kern="1200" dirty="0">
              <a:solidFill>
                <a:srgbClr val="FF0000"/>
              </a:solidFill>
              <a:cs typeface="B Nazanin" pitchFamily="2" charset="-78"/>
            </a:rPr>
            <a:t>35 امتیاز</a:t>
          </a:r>
          <a:endParaRPr lang="en-US" sz="3600" b="1" kern="1200" dirty="0">
            <a:solidFill>
              <a:srgbClr val="FF0000"/>
            </a:solidFill>
            <a:cs typeface="B Nazanin" pitchFamily="2" charset="-78"/>
          </a:endParaRPr>
        </a:p>
      </dsp:txBody>
      <dsp:txXfrm>
        <a:off x="0" y="535980"/>
        <a:ext cx="7929618" cy="5103000"/>
      </dsp:txXfrm>
    </dsp:sp>
    <dsp:sp modelId="{788DF385-D5D6-420E-BA5B-60F8D84EFF60}">
      <dsp:nvSpPr>
        <dsp:cNvPr id="0" name=""/>
        <dsp:cNvSpPr/>
      </dsp:nvSpPr>
      <dsp:spPr>
        <a:xfrm>
          <a:off x="2378861" y="86535"/>
          <a:ext cx="5550732" cy="106272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b="1" kern="1200" dirty="0">
              <a:cs typeface="B Titr" pitchFamily="2" charset="-78"/>
            </a:rPr>
            <a:t>4- سوابق تحصیلی</a:t>
          </a:r>
          <a:endParaRPr lang="en-US" sz="4400" b="1" kern="1200" dirty="0">
            <a:cs typeface="B Titr" pitchFamily="2" charset="-78"/>
          </a:endParaRPr>
        </a:p>
      </dsp:txBody>
      <dsp:txXfrm>
        <a:off x="2430739" y="138413"/>
        <a:ext cx="5446976" cy="95896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82157-048E-40BC-9D8A-81C6D7AE4BB5}">
      <dsp:nvSpPr>
        <dsp:cNvPr id="0" name=""/>
        <dsp:cNvSpPr/>
      </dsp:nvSpPr>
      <dsp:spPr>
        <a:xfrm>
          <a:off x="0" y="895800"/>
          <a:ext cx="8585229" cy="4690955"/>
        </a:xfrm>
        <a:prstGeom prst="flowChartAlternateProcess">
          <a:avLst/>
        </a:prstGeom>
        <a:solidFill>
          <a:schemeClr val="bg1">
            <a:alpha val="89804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6309" tIns="143297" rIns="666309" bIns="170688" numCol="1" spcCol="1270" anchor="t" anchorCtr="0">
          <a:noAutofit/>
        </a:bodyPr>
        <a:lstStyle/>
        <a:p>
          <a:pPr marL="228600" lvl="1" indent="-228600" algn="just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400" b="1" kern="1200" dirty="0">
              <a:cs typeface="B Nazanin" pitchFamily="2" charset="-78"/>
            </a:rPr>
            <a:t>ارزش های کاری یعنی آنچه در کار و شغل برای شما اهمیت دارد. ارزش ها ممکن است موارد زیر باشد : </a:t>
          </a:r>
          <a:endParaRPr lang="en-US" sz="18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مسئولیت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امنیت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درآمد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شهرت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خدمت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استقلال</a:t>
          </a:r>
          <a:endParaRPr lang="en-US" sz="2000" b="1" kern="1200" dirty="0">
            <a:cs typeface="B Nazanin" pitchFamily="2" charset="-78"/>
          </a:endParaRPr>
        </a:p>
        <a:p>
          <a:pPr marL="228600" lvl="1" indent="-228600" algn="just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2000" b="1" kern="1200" dirty="0">
              <a:cs typeface="B Nazanin" pitchFamily="2" charset="-78"/>
            </a:rPr>
            <a:t>تجارب جالب و موقعیت اجتماعی و ...</a:t>
          </a:r>
          <a:endParaRPr lang="en-US" sz="2000" b="1" kern="1200" dirty="0">
            <a:cs typeface="B Nazanin" pitchFamily="2" charset="-78"/>
          </a:endParaRPr>
        </a:p>
        <a:p>
          <a:pPr marL="285750" lvl="1" indent="-285750" algn="just" defTabSz="1244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2800" b="1" kern="1200" dirty="0">
            <a:cs typeface="B Nazanin" pitchFamily="2" charset="-78"/>
          </a:endParaRPr>
        </a:p>
        <a:p>
          <a:pPr marL="285750" lvl="1" indent="-285750" algn="r" defTabSz="21336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4800" b="1" kern="1200" dirty="0">
            <a:cs typeface="B Nazanin" pitchFamily="2" charset="-78"/>
          </a:endParaRPr>
        </a:p>
      </dsp:txBody>
      <dsp:txXfrm>
        <a:off x="228989" y="1124789"/>
        <a:ext cx="8127251" cy="4232977"/>
      </dsp:txXfrm>
    </dsp:sp>
    <dsp:sp modelId="{62DCD138-DB3B-4B93-A395-24F1E7EEEE93}">
      <dsp:nvSpPr>
        <dsp:cNvPr id="0" name=""/>
        <dsp:cNvSpPr/>
      </dsp:nvSpPr>
      <dsp:spPr>
        <a:xfrm>
          <a:off x="4990759" y="0"/>
          <a:ext cx="3594469" cy="9535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151" tIns="0" rIns="227151" bIns="0" numCol="1" spcCol="1270" anchor="ctr" anchorCtr="0">
          <a:noAutofit/>
        </a:bodyPr>
        <a:lstStyle/>
        <a:p>
          <a:pPr lvl="0" algn="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b="1" kern="1200" dirty="0">
              <a:cs typeface="B Titr" pitchFamily="2" charset="-78"/>
            </a:rPr>
            <a:t>5- ارزش ها</a:t>
          </a:r>
          <a:endParaRPr lang="en-US" sz="4400" b="1" kern="1200" dirty="0">
            <a:cs typeface="B Titr" pitchFamily="2" charset="-78"/>
          </a:endParaRPr>
        </a:p>
      </dsp:txBody>
      <dsp:txXfrm>
        <a:off x="5037305" y="46546"/>
        <a:ext cx="3501377" cy="86041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A1EB7-BE13-4CF9-9C40-51E8AEFFFC6E}">
      <dsp:nvSpPr>
        <dsp:cNvPr id="0" name=""/>
        <dsp:cNvSpPr/>
      </dsp:nvSpPr>
      <dsp:spPr>
        <a:xfrm>
          <a:off x="0" y="493905"/>
          <a:ext cx="8501122" cy="5342400"/>
        </a:xfrm>
        <a:prstGeom prst="rect">
          <a:avLst/>
        </a:prstGeom>
        <a:solidFill>
          <a:schemeClr val="bg1">
            <a:alpha val="9000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59782" tIns="666496" rIns="659782" bIns="227584" numCol="1" spcCol="1270" anchor="t" anchorCtr="0">
          <a:noAutofit/>
        </a:bodyPr>
        <a:lstStyle/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انتخاب رشته منتهی به انتخاب شغل می شود بنابراین علیرغم اهمیت عوامل دیگر باید به نیاز جامعه و آینده ی شغلی رشته و موقعیت اجتماعی آن  نیز نگاهی داشته باشیم :</a:t>
          </a:r>
          <a:endParaRPr lang="en-US" sz="3200" b="1" kern="1200" dirty="0">
            <a:cs typeface="B Nazanin" pitchFamily="2" charset="-78"/>
          </a:endParaRPr>
        </a:p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 درآمد</a:t>
          </a:r>
          <a:endParaRPr lang="en-US" sz="3200" b="1" kern="1200" dirty="0">
            <a:cs typeface="B Nazanin" pitchFamily="2" charset="-78"/>
          </a:endParaRPr>
        </a:p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شان اجتماعی</a:t>
          </a:r>
          <a:endParaRPr lang="en-US" sz="3200" b="1" kern="1200" dirty="0">
            <a:cs typeface="B Nazanin" pitchFamily="2" charset="-78"/>
          </a:endParaRPr>
        </a:p>
        <a:p>
          <a:pPr marL="285750" lvl="1" indent="-285750" algn="just" defTabSz="14224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a-IR" sz="3200" b="1" kern="1200" dirty="0">
              <a:cs typeface="B Nazanin" pitchFamily="2" charset="-78"/>
            </a:rPr>
            <a:t>روابط حاکم بر محیط کار و ...</a:t>
          </a:r>
          <a:endParaRPr lang="en-US" sz="3200" b="1" kern="1200" dirty="0">
            <a:cs typeface="B Nazanin" pitchFamily="2" charset="-78"/>
          </a:endParaRPr>
        </a:p>
      </dsp:txBody>
      <dsp:txXfrm>
        <a:off x="0" y="493905"/>
        <a:ext cx="8501122" cy="5342400"/>
      </dsp:txXfrm>
    </dsp:sp>
    <dsp:sp modelId="{A0C23EEB-7488-4BE3-9608-BBC52F608AFC}">
      <dsp:nvSpPr>
        <dsp:cNvPr id="0" name=""/>
        <dsp:cNvSpPr/>
      </dsp:nvSpPr>
      <dsp:spPr>
        <a:xfrm>
          <a:off x="662747" y="0"/>
          <a:ext cx="7838374" cy="9446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4926" tIns="0" rIns="224926" bIns="0" numCol="1" spcCol="1270" anchor="ctr" anchorCtr="0">
          <a:noAutofit/>
        </a:bodyPr>
        <a:lstStyle/>
        <a:p>
          <a:pPr lvl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000" b="1" kern="1200" dirty="0">
              <a:cs typeface="B Titr" pitchFamily="2" charset="-78"/>
            </a:rPr>
            <a:t>6-  بازار کار و نیاز جامعه</a:t>
          </a:r>
          <a:endParaRPr lang="en-US" sz="4000" b="1" kern="1200" dirty="0">
            <a:cs typeface="B Titr" pitchFamily="2" charset="-78"/>
          </a:endParaRPr>
        </a:p>
      </dsp:txBody>
      <dsp:txXfrm>
        <a:off x="708861" y="46114"/>
        <a:ext cx="7746146" cy="85241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B7C504-F4B7-487A-89E3-C1E8B05C75FB}">
      <dsp:nvSpPr>
        <dsp:cNvPr id="0" name=""/>
        <dsp:cNvSpPr/>
      </dsp:nvSpPr>
      <dsp:spPr>
        <a:xfrm>
          <a:off x="4167647" y="833166"/>
          <a:ext cx="3334575" cy="3190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4154"/>
              </a:lnTo>
              <a:lnTo>
                <a:pt x="3334575" y="144154"/>
              </a:lnTo>
              <a:lnTo>
                <a:pt x="3334575" y="319099"/>
              </a:lnTo>
            </a:path>
          </a:pathLst>
        </a:custGeom>
        <a:noFill/>
        <a:ln w="57150" cap="flat" cmpd="sng" algn="ctr">
          <a:solidFill>
            <a:srgbClr val="FF000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5C7DE2-115D-4034-9D01-379BE1C1980B}">
      <dsp:nvSpPr>
        <dsp:cNvPr id="0" name=""/>
        <dsp:cNvSpPr/>
      </dsp:nvSpPr>
      <dsp:spPr>
        <a:xfrm>
          <a:off x="1261487" y="833166"/>
          <a:ext cx="2906160" cy="319099"/>
        </a:xfrm>
        <a:custGeom>
          <a:avLst/>
          <a:gdLst/>
          <a:ahLst/>
          <a:cxnLst/>
          <a:rect l="0" t="0" r="0" b="0"/>
          <a:pathLst>
            <a:path>
              <a:moveTo>
                <a:pt x="2906160" y="0"/>
              </a:moveTo>
              <a:lnTo>
                <a:pt x="2906160" y="144154"/>
              </a:lnTo>
              <a:lnTo>
                <a:pt x="0" y="144154"/>
              </a:lnTo>
              <a:lnTo>
                <a:pt x="0" y="319099"/>
              </a:lnTo>
            </a:path>
          </a:pathLst>
        </a:custGeom>
        <a:noFill/>
        <a:ln w="57150" cap="flat" cmpd="sng" algn="ctr">
          <a:solidFill>
            <a:srgbClr val="FF0000"/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0B1F22-2966-47B6-887B-38BCBD33E3CA}">
      <dsp:nvSpPr>
        <dsp:cNvPr id="0" name=""/>
        <dsp:cNvSpPr/>
      </dsp:nvSpPr>
      <dsp:spPr>
        <a:xfrm>
          <a:off x="2644642" y="94"/>
          <a:ext cx="3046009" cy="833071"/>
        </a:xfrm>
        <a:prstGeom prst="rect">
          <a:avLst/>
        </a:prstGeom>
        <a:solidFill>
          <a:srgbClr val="FF0000"/>
        </a:solidFill>
        <a:ln w="38100" cap="flat" cmpd="sng" algn="ctr">
          <a:solidFill>
            <a:srgbClr val="FFFF00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4400" kern="1200" dirty="0">
              <a:cs typeface="B Titr" pitchFamily="2" charset="-78"/>
            </a:rPr>
            <a:t>انتخاب رشته</a:t>
          </a:r>
          <a:endParaRPr lang="en-US" sz="4400" kern="1200" dirty="0">
            <a:cs typeface="B Titr" pitchFamily="2" charset="-78"/>
          </a:endParaRPr>
        </a:p>
      </dsp:txBody>
      <dsp:txXfrm>
        <a:off x="2644642" y="94"/>
        <a:ext cx="3046009" cy="833071"/>
      </dsp:txXfrm>
    </dsp:sp>
    <dsp:sp modelId="{270D3888-AB53-47BC-AA8E-9229A7E93D1A}">
      <dsp:nvSpPr>
        <dsp:cNvPr id="0" name=""/>
        <dsp:cNvSpPr/>
      </dsp:nvSpPr>
      <dsp:spPr>
        <a:xfrm>
          <a:off x="0" y="1152266"/>
          <a:ext cx="2522974" cy="833071"/>
        </a:xfrm>
        <a:prstGeom prst="rect">
          <a:avLst/>
        </a:prstGeom>
        <a:solidFill>
          <a:schemeClr val="accent1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>
              <a:cs typeface="B Titr" pitchFamily="2" charset="-78"/>
            </a:rPr>
            <a:t>رشته شناسی</a:t>
          </a:r>
          <a:endParaRPr lang="en-US" sz="3200" kern="1200" dirty="0">
            <a:cs typeface="B Titr" pitchFamily="2" charset="-78"/>
          </a:endParaRPr>
        </a:p>
      </dsp:txBody>
      <dsp:txXfrm>
        <a:off x="0" y="1152266"/>
        <a:ext cx="2522974" cy="833071"/>
      </dsp:txXfrm>
    </dsp:sp>
    <dsp:sp modelId="{82C7186F-7CEC-43E6-B7F0-A71CA634ACD0}">
      <dsp:nvSpPr>
        <dsp:cNvPr id="0" name=""/>
        <dsp:cNvSpPr/>
      </dsp:nvSpPr>
      <dsp:spPr>
        <a:xfrm>
          <a:off x="6669151" y="1152266"/>
          <a:ext cx="1666143" cy="833071"/>
        </a:xfrm>
        <a:prstGeom prst="rect">
          <a:avLst/>
        </a:prstGeom>
        <a:solidFill>
          <a:schemeClr val="accent5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3">
          <a:schemeClr val="lt1"/>
        </a:lnRef>
        <a:fillRef idx="1">
          <a:schemeClr val="accent5"/>
        </a:fillRef>
        <a:effectRef idx="1">
          <a:schemeClr val="accent5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>
              <a:cs typeface="B Titr" pitchFamily="2" charset="-78"/>
            </a:rPr>
            <a:t>خودشناسی</a:t>
          </a:r>
          <a:endParaRPr lang="en-US" sz="3200" kern="1200" dirty="0">
            <a:cs typeface="B Titr" pitchFamily="2" charset="-78"/>
          </a:endParaRPr>
        </a:p>
      </dsp:txBody>
      <dsp:txXfrm>
        <a:off x="6669151" y="1152266"/>
        <a:ext cx="1666143" cy="83307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D0A9FF-B0A5-4F00-A128-38442AA1256E}">
      <dsp:nvSpPr>
        <dsp:cNvPr id="0" name=""/>
        <dsp:cNvSpPr/>
      </dsp:nvSpPr>
      <dsp:spPr>
        <a:xfrm>
          <a:off x="3571900" y="2060449"/>
          <a:ext cx="2699268" cy="3648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2442"/>
              </a:lnTo>
              <a:lnTo>
                <a:pt x="2699268" y="182442"/>
              </a:lnTo>
              <a:lnTo>
                <a:pt x="2699268" y="3648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17DEE7-21C0-4E08-910F-1B2C5F92584E}">
      <dsp:nvSpPr>
        <dsp:cNvPr id="0" name=""/>
        <dsp:cNvSpPr/>
      </dsp:nvSpPr>
      <dsp:spPr>
        <a:xfrm>
          <a:off x="3571900" y="2060449"/>
          <a:ext cx="440156" cy="1222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9698"/>
              </a:lnTo>
              <a:lnTo>
                <a:pt x="440156" y="1039698"/>
              </a:lnTo>
              <a:lnTo>
                <a:pt x="440156" y="122214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7492A0-3300-4943-B4D2-9C21DB3E4E9A}">
      <dsp:nvSpPr>
        <dsp:cNvPr id="0" name=""/>
        <dsp:cNvSpPr/>
      </dsp:nvSpPr>
      <dsp:spPr>
        <a:xfrm>
          <a:off x="1469462" y="2060449"/>
          <a:ext cx="2102437" cy="364885"/>
        </a:xfrm>
        <a:custGeom>
          <a:avLst/>
          <a:gdLst/>
          <a:ahLst/>
          <a:cxnLst/>
          <a:rect l="0" t="0" r="0" b="0"/>
          <a:pathLst>
            <a:path>
              <a:moveTo>
                <a:pt x="2102437" y="0"/>
              </a:moveTo>
              <a:lnTo>
                <a:pt x="2102437" y="182442"/>
              </a:lnTo>
              <a:lnTo>
                <a:pt x="0" y="182442"/>
              </a:lnTo>
              <a:lnTo>
                <a:pt x="0" y="36488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4AFFC9-6AC2-4FF2-BD52-FAF7DB1B1215}">
      <dsp:nvSpPr>
        <dsp:cNvPr id="0" name=""/>
        <dsp:cNvSpPr/>
      </dsp:nvSpPr>
      <dsp:spPr>
        <a:xfrm>
          <a:off x="2643204" y="785816"/>
          <a:ext cx="1857390" cy="1274632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2800" kern="1200" dirty="0" smtClean="0">
              <a:solidFill>
                <a:schemeClr val="tx1"/>
              </a:solidFill>
              <a:cs typeface="B Badr" pitchFamily="2" charset="-78"/>
            </a:rPr>
            <a:t>ملاک های هدایت تحصیلی</a:t>
          </a:r>
          <a:endParaRPr lang="fa-IR" sz="2800" kern="1200" dirty="0">
            <a:solidFill>
              <a:schemeClr val="tx1"/>
            </a:solidFill>
            <a:cs typeface="B Badr" pitchFamily="2" charset="-78"/>
          </a:endParaRPr>
        </a:p>
      </dsp:txBody>
      <dsp:txXfrm>
        <a:off x="2643204" y="785816"/>
        <a:ext cx="1857390" cy="1274632"/>
      </dsp:txXfrm>
    </dsp:sp>
    <dsp:sp modelId="{8B171DE9-B345-497E-8791-EDF4C4721498}">
      <dsp:nvSpPr>
        <dsp:cNvPr id="0" name=""/>
        <dsp:cNvSpPr/>
      </dsp:nvSpPr>
      <dsp:spPr>
        <a:xfrm>
          <a:off x="3855" y="2425335"/>
          <a:ext cx="2931214" cy="1551303"/>
        </a:xfrm>
        <a:prstGeom prst="rect">
          <a:avLst/>
        </a:prstGeom>
        <a:solidFill>
          <a:srgbClr val="07DB3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cs typeface="B Badr" pitchFamily="2" charset="-78"/>
            </a:rPr>
            <a:t>ظرفیت ها ومحدودیت های منطقه ای</a:t>
          </a:r>
          <a:endParaRPr lang="fa-IR" sz="3200" kern="1200" dirty="0">
            <a:solidFill>
              <a:schemeClr val="tx1"/>
            </a:solidFill>
            <a:cs typeface="B Badr" pitchFamily="2" charset="-78"/>
          </a:endParaRPr>
        </a:p>
      </dsp:txBody>
      <dsp:txXfrm>
        <a:off x="3855" y="2425335"/>
        <a:ext cx="2931214" cy="1551303"/>
      </dsp:txXfrm>
    </dsp:sp>
    <dsp:sp modelId="{304E5A94-80AF-4526-88DE-57E44EFC2204}">
      <dsp:nvSpPr>
        <dsp:cNvPr id="0" name=""/>
        <dsp:cNvSpPr/>
      </dsp:nvSpPr>
      <dsp:spPr>
        <a:xfrm>
          <a:off x="3143280" y="3282591"/>
          <a:ext cx="1737551" cy="142434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cs typeface="B Badr" pitchFamily="2" charset="-78"/>
            </a:rPr>
            <a:t>بررسی های مشاوره ای</a:t>
          </a:r>
          <a:endParaRPr lang="fa-IR" sz="3200" kern="1200" dirty="0">
            <a:solidFill>
              <a:schemeClr val="tx1"/>
            </a:solidFill>
            <a:cs typeface="B Badr" pitchFamily="2" charset="-78"/>
          </a:endParaRPr>
        </a:p>
      </dsp:txBody>
      <dsp:txXfrm>
        <a:off x="3143280" y="3282591"/>
        <a:ext cx="1737551" cy="1424349"/>
      </dsp:txXfrm>
    </dsp:sp>
    <dsp:sp modelId="{C4EB1991-E3E1-4BD5-BE13-4318B86D93F4}">
      <dsp:nvSpPr>
        <dsp:cNvPr id="0" name=""/>
        <dsp:cNvSpPr/>
      </dsp:nvSpPr>
      <dsp:spPr>
        <a:xfrm>
          <a:off x="5402393" y="2425335"/>
          <a:ext cx="1737551" cy="1567227"/>
        </a:xfrm>
        <a:prstGeom prst="rect">
          <a:avLst/>
        </a:prstGeom>
        <a:solidFill>
          <a:srgbClr val="F814B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3200" kern="1200" dirty="0" smtClean="0">
              <a:solidFill>
                <a:schemeClr val="tx1"/>
              </a:solidFill>
              <a:cs typeface="B Badr" pitchFamily="2" charset="-78"/>
            </a:rPr>
            <a:t>عملکرد تحصیلی</a:t>
          </a:r>
          <a:endParaRPr lang="fa-IR" sz="3200" kern="1200" dirty="0">
            <a:solidFill>
              <a:schemeClr val="tx1"/>
            </a:solidFill>
            <a:cs typeface="B Badr" pitchFamily="2" charset="-78"/>
          </a:endParaRPr>
        </a:p>
      </dsp:txBody>
      <dsp:txXfrm>
        <a:off x="5402393" y="2425335"/>
        <a:ext cx="1737551" cy="15672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2A42DB7-1702-43FB-9A47-42059C0FC814}" type="datetime8">
              <a:rPr lang="fa-IR"/>
              <a:pPr>
                <a:defRPr/>
              </a:pPr>
              <a:t>17/آوريل/15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96936-ACE6-4350-99F9-A15F0D31D51E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a-I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3B606-5CF9-4906-8625-AFD239D11347}" type="datetimeFigureOut">
              <a:rPr lang="fa-IR" smtClean="0"/>
              <a:pPr/>
              <a:t>1438/07/19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94E880-877B-49E2-9968-3AD90A23F52F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a-IR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902"/>
            <a:ext cx="9144000" cy="6848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/>
          <p:cNvPicPr>
            <a:picLocks noGrp="1" noChangeAspect="1" noChangeArrowheads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2444995" y="2276873"/>
            <a:ext cx="4453417" cy="27469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729885-ECFA-4556-BE09-FDFB585BED77}" type="slidenum">
              <a:rPr lang="ar-SA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500035" y="187541"/>
            <a:ext cx="8062438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3303900377"/>
              </p:ext>
            </p:extLst>
          </p:nvPr>
        </p:nvGraphicFramePr>
        <p:xfrm>
          <a:off x="571472" y="1000108"/>
          <a:ext cx="7929618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072" y="0"/>
            <a:ext cx="456557" cy="6667500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7B201278-5D22-4D37-86CB-6502ABB9FC4D}" type="slidenum">
              <a:rPr lang="fa-IR" smtClean="0"/>
              <a:pPr>
                <a:defRPr/>
              </a:pPr>
              <a:t>10</a:t>
            </a:fld>
            <a:endParaRPr lang="fa-IR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500034" y="214290"/>
            <a:ext cx="7929124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623549940"/>
              </p:ext>
            </p:extLst>
          </p:nvPr>
        </p:nvGraphicFramePr>
        <p:xfrm>
          <a:off x="344489" y="1052740"/>
          <a:ext cx="8585229" cy="5590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778" y="-1"/>
            <a:ext cx="464981" cy="6982459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7B201278-5D22-4D37-86CB-6502ABB9FC4D}" type="slidenum">
              <a:rPr lang="fa-IR" smtClean="0"/>
              <a:pPr>
                <a:defRPr/>
              </a:pPr>
              <a:t>11</a:t>
            </a:fld>
            <a:endParaRPr lang="fa-IR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100332414"/>
              </p:ext>
            </p:extLst>
          </p:nvPr>
        </p:nvGraphicFramePr>
        <p:xfrm>
          <a:off x="285720" y="1000108"/>
          <a:ext cx="8501122" cy="5857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00034" y="214290"/>
            <a:ext cx="7929618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sz="1600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sz="1600">
              <a:solidFill>
                <a:srgbClr val="7030A0"/>
              </a:solidFill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12339213"/>
              </p:ext>
            </p:extLst>
          </p:nvPr>
        </p:nvGraphicFramePr>
        <p:xfrm>
          <a:off x="214281" y="335539"/>
          <a:ext cx="8335295" cy="2016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285720" y="2567782"/>
            <a:ext cx="1848196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ماهیت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57158" y="3359870"/>
            <a:ext cx="1776975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توانایی لازم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142844" y="4151958"/>
            <a:ext cx="1919851" cy="56637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توانایی فارع التحصیلان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94637" y="5764794"/>
            <a:ext cx="1848471" cy="664602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 smtClean="0">
                <a:solidFill>
                  <a:srgbClr val="7030A0"/>
                </a:solidFill>
                <a:cs typeface="B Titr" pitchFamily="2" charset="-78"/>
              </a:rPr>
              <a:t>استقلال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94695" y="4861208"/>
            <a:ext cx="1848413" cy="639494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بازار کار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084682" y="2567782"/>
            <a:ext cx="1693567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علاقه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7078030" y="3359870"/>
            <a:ext cx="1693567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استعداد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078030" y="4151958"/>
            <a:ext cx="1693567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سوابق تحصیلی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076224" y="5736134"/>
            <a:ext cx="1693567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dirty="0" smtClean="0">
                <a:solidFill>
                  <a:srgbClr val="7030A0"/>
                </a:solidFill>
                <a:cs typeface="B Titr" pitchFamily="2" charset="-78"/>
              </a:rPr>
              <a:t>تیپ شخصیتی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078030" y="4944046"/>
            <a:ext cx="1693567" cy="504056"/>
          </a:xfrm>
          <a:prstGeom prst="roundRect">
            <a:avLst/>
          </a:prstGeom>
          <a:solidFill>
            <a:schemeClr val="bg1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7030A0"/>
                </a:solidFill>
                <a:cs typeface="B Titr" pitchFamily="2" charset="-78"/>
              </a:rPr>
              <a:t>  </a:t>
            </a:r>
            <a:r>
              <a:rPr lang="fa-IR" sz="1600" dirty="0" smtClean="0">
                <a:solidFill>
                  <a:srgbClr val="7030A0"/>
                </a:solidFill>
                <a:cs typeface="B Titr" pitchFamily="2" charset="-78"/>
              </a:rPr>
              <a:t>ارزش </a:t>
            </a:r>
            <a:r>
              <a:rPr lang="fa-IR" sz="1600" dirty="0">
                <a:solidFill>
                  <a:srgbClr val="7030A0"/>
                </a:solidFill>
                <a:cs typeface="B Titr" pitchFamily="2" charset="-78"/>
              </a:rPr>
              <a:t>ها</a:t>
            </a:r>
            <a:endParaRPr lang="en-US" sz="1600" dirty="0">
              <a:solidFill>
                <a:srgbClr val="7030A0"/>
              </a:solidFill>
              <a:cs typeface="B Titr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143372" y="3643314"/>
            <a:ext cx="692823" cy="1264569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a-IR" sz="1600" dirty="0">
                <a:solidFill>
                  <a:srgbClr val="7030A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cs typeface="B Titr" pitchFamily="2" charset="-78"/>
              </a:rPr>
              <a:t>رشته</a:t>
            </a:r>
            <a:endParaRPr lang="en-US" sz="1600" dirty="0">
              <a:solidFill>
                <a:srgbClr val="7030A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cs typeface="B Titr" pitchFamily="2" charset="-78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rot="10800000" flipV="1">
            <a:off x="4932899" y="2819808"/>
            <a:ext cx="2088232" cy="947229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cxnSpLocks/>
          </p:cNvCxnSpPr>
          <p:nvPr/>
        </p:nvCxnSpPr>
        <p:spPr>
          <a:xfrm rot="10800000" flipV="1">
            <a:off x="5000628" y="3571876"/>
            <a:ext cx="2018030" cy="502996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cxnSpLocks/>
          </p:cNvCxnSpPr>
          <p:nvPr/>
        </p:nvCxnSpPr>
        <p:spPr>
          <a:xfrm rot="5400000" flipH="1" flipV="1">
            <a:off x="6944158" y="4427684"/>
            <a:ext cx="10937" cy="7134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cxnSpLocks/>
          </p:cNvCxnSpPr>
          <p:nvPr/>
        </p:nvCxnSpPr>
        <p:spPr>
          <a:xfrm rot="10800000">
            <a:off x="5004911" y="4656014"/>
            <a:ext cx="2088235" cy="540060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rot="10800000">
            <a:off x="5003101" y="4926044"/>
            <a:ext cx="2090038" cy="1062118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2" name="Left-Right Arrow 21"/>
          <p:cNvSpPr/>
          <p:nvPr/>
        </p:nvSpPr>
        <p:spPr>
          <a:xfrm>
            <a:off x="2786050" y="1415654"/>
            <a:ext cx="4071966" cy="936104"/>
          </a:xfrm>
          <a:prstGeom prst="leftRightArrow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600" b="1" dirty="0">
                <a:solidFill>
                  <a:srgbClr val="7030A0"/>
                </a:solidFill>
              </a:rPr>
              <a:t>موفقیت شغلی – رضایت شغلی</a:t>
            </a:r>
            <a:endParaRPr lang="en-US" sz="1600" b="1" dirty="0">
              <a:solidFill>
                <a:srgbClr val="7030A0"/>
              </a:solidFill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2231982" y="2819810"/>
            <a:ext cx="1901605" cy="947229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cxnSpLocks/>
          </p:cNvCxnSpPr>
          <p:nvPr/>
        </p:nvCxnSpPr>
        <p:spPr>
          <a:xfrm>
            <a:off x="2269792" y="3464001"/>
            <a:ext cx="1863795" cy="625135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cxnSpLocks/>
          </p:cNvCxnSpPr>
          <p:nvPr/>
        </p:nvCxnSpPr>
        <p:spPr>
          <a:xfrm flipV="1">
            <a:off x="2033931" y="4425780"/>
            <a:ext cx="2037645" cy="10936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cxnSpLocks/>
          </p:cNvCxnSpPr>
          <p:nvPr/>
        </p:nvCxnSpPr>
        <p:spPr>
          <a:xfrm flipV="1">
            <a:off x="2193125" y="4652133"/>
            <a:ext cx="1940462" cy="489954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V="1">
            <a:off x="2231982" y="4944046"/>
            <a:ext cx="1901605" cy="1110816"/>
          </a:xfrm>
          <a:prstGeom prst="straightConnector1">
            <a:avLst/>
          </a:prstGeom>
          <a:ln>
            <a:solidFill>
              <a:schemeClr val="accent4">
                <a:lumMod val="75000"/>
              </a:schemeClr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cxnSpLocks/>
            <a:stCxn id="13" idx="1"/>
          </p:cNvCxnSpPr>
          <p:nvPr/>
        </p:nvCxnSpPr>
        <p:spPr>
          <a:xfrm rot="10800000">
            <a:off x="4857752" y="4360624"/>
            <a:ext cx="2220278" cy="43362"/>
          </a:xfrm>
          <a:prstGeom prst="straightConnector1">
            <a:avLst/>
          </a:prstGeom>
          <a:ln>
            <a:solidFill>
              <a:srgbClr val="4229FB"/>
            </a:solidFill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642910" y="500042"/>
            <a:ext cx="664373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600" b="1" dirty="0" smtClean="0">
                <a:solidFill>
                  <a:srgbClr val="7030A0"/>
                </a:solidFill>
                <a:cs typeface="B Jadid" pitchFamily="2" charset="-78"/>
              </a:rPr>
              <a:t>شیوه نامه هدایت تحصیلی</a:t>
            </a:r>
            <a:endParaRPr lang="fa-IR" sz="3600" b="1" dirty="0">
              <a:solidFill>
                <a:srgbClr val="7030A0"/>
              </a:solidFill>
              <a:cs typeface="B Jadid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7030A0"/>
                </a:solidFill>
                <a:cs typeface="B Jadid" pitchFamily="2" charset="-78"/>
              </a:rPr>
              <a:t>در </a:t>
            </a:r>
            <a:r>
              <a:rPr lang="fa-IR" sz="3600" b="1" dirty="0">
                <a:solidFill>
                  <a:srgbClr val="7030A0"/>
                </a:solidFill>
                <a:cs typeface="B Jadid" pitchFamily="2" charset="-78"/>
              </a:rPr>
              <a:t>سال تحصیلی </a:t>
            </a:r>
            <a:r>
              <a:rPr lang="fa-IR" sz="3600" b="1" dirty="0" smtClean="0">
                <a:solidFill>
                  <a:srgbClr val="7030A0"/>
                </a:solidFill>
                <a:cs typeface="B Jadid" pitchFamily="2" charset="-78"/>
              </a:rPr>
              <a:t>96 </a:t>
            </a:r>
            <a:r>
              <a:rPr lang="fa-IR" sz="3600" b="1" dirty="0">
                <a:solidFill>
                  <a:srgbClr val="7030A0"/>
                </a:solidFill>
                <a:cs typeface="B Jadid" pitchFamily="2" charset="-78"/>
              </a:rPr>
              <a:t>- </a:t>
            </a:r>
            <a:r>
              <a:rPr lang="fa-IR" sz="3600" b="1" dirty="0" smtClean="0">
                <a:solidFill>
                  <a:srgbClr val="7030A0"/>
                </a:solidFill>
                <a:cs typeface="B Jadid" pitchFamily="2" charset="-78"/>
              </a:rPr>
              <a:t>95</a:t>
            </a:r>
            <a:endParaRPr lang="fa-IR" sz="3600" b="1" dirty="0">
              <a:solidFill>
                <a:srgbClr val="7030A0"/>
              </a:solidFill>
              <a:cs typeface="B Jadid" pitchFamily="2" charset="-78"/>
            </a:endParaRPr>
          </a:p>
          <a:p>
            <a:r>
              <a:rPr lang="fa-IR" sz="4800" dirty="0" smtClean="0">
                <a:solidFill>
                  <a:srgbClr val="002060"/>
                </a:solidFill>
                <a:cs typeface="B Nazanin" pitchFamily="2" charset="-78"/>
              </a:rPr>
              <a:t>مدرس</a:t>
            </a:r>
            <a:r>
              <a:rPr lang="fa-IR" sz="4800" dirty="0" smtClean="0">
                <a:cs typeface="B Nazanin" pitchFamily="2" charset="-78"/>
              </a:rPr>
              <a:t>: </a:t>
            </a:r>
            <a:r>
              <a:rPr lang="fa-IR" sz="8000" dirty="0" smtClean="0">
                <a:solidFill>
                  <a:srgbClr val="FF0000"/>
                </a:solidFill>
                <a:cs typeface="B Nazanin" pitchFamily="2" charset="-78"/>
              </a:rPr>
              <a:t>محمد زارع زاده</a:t>
            </a:r>
            <a:endParaRPr lang="fa-IR" sz="5400" dirty="0" smtClean="0">
              <a:solidFill>
                <a:srgbClr val="FF0000"/>
              </a:solidFill>
              <a:cs typeface="B Nazanin" pitchFamily="2" charset="-78"/>
            </a:endParaRPr>
          </a:p>
          <a:p>
            <a:endParaRPr lang="fa-IR" sz="3200" dirty="0" smtClean="0">
              <a:solidFill>
                <a:srgbClr val="FF0000"/>
              </a:solidFill>
              <a:cs typeface="B Nazanin" pitchFamily="2" charset="-78"/>
            </a:endParaRPr>
          </a:p>
          <a:p>
            <a:r>
              <a:rPr lang="fa-IR" sz="3200" b="1" dirty="0" smtClean="0">
                <a:solidFill>
                  <a:srgbClr val="0070C0"/>
                </a:solidFill>
                <a:cs typeface="B Kourosh" pitchFamily="2" charset="-78"/>
              </a:rPr>
              <a:t>سرگروه مشاوران آموزش و پرورش هرمزگان</a:t>
            </a:r>
          </a:p>
          <a:p>
            <a:r>
              <a:rPr lang="fa-IR" sz="3200" b="1" dirty="0" smtClean="0">
                <a:solidFill>
                  <a:srgbClr val="7030A0"/>
                </a:solidFill>
                <a:cs typeface="B Kourosh" pitchFamily="2" charset="-78"/>
              </a:rPr>
              <a:t>پژوهشگر مسایل اجتماعی و حوزه آموزش و پرورش</a:t>
            </a:r>
          </a:p>
          <a:p>
            <a:r>
              <a:rPr lang="fa-IR" sz="3200" b="1" dirty="0" smtClean="0">
                <a:solidFill>
                  <a:srgbClr val="00B050"/>
                </a:solidFill>
                <a:cs typeface="B Kourosh" pitchFamily="2" charset="-78"/>
              </a:rPr>
              <a:t>روانشناس و مشاور کنکور سراسری</a:t>
            </a:r>
          </a:p>
          <a:p>
            <a:pPr algn="ctr"/>
            <a:endParaRPr lang="fa-IR" sz="3200" dirty="0">
              <a:cs typeface="B Nazanin" pitchFamily="2" charset="-78"/>
            </a:endParaRPr>
          </a:p>
        </p:txBody>
      </p:sp>
      <p:sp>
        <p:nvSpPr>
          <p:cNvPr id="6" name="5-Point Star 5"/>
          <p:cNvSpPr/>
          <p:nvPr/>
        </p:nvSpPr>
        <p:spPr>
          <a:xfrm>
            <a:off x="7358082" y="4071942"/>
            <a:ext cx="342896" cy="42862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5-Point Star 6"/>
          <p:cNvSpPr/>
          <p:nvPr/>
        </p:nvSpPr>
        <p:spPr>
          <a:xfrm>
            <a:off x="7358082" y="4572008"/>
            <a:ext cx="342896" cy="42862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5-Point Star 7"/>
          <p:cNvSpPr/>
          <p:nvPr/>
        </p:nvSpPr>
        <p:spPr>
          <a:xfrm>
            <a:off x="7358082" y="5000636"/>
            <a:ext cx="342896" cy="42862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9" name="5-Point Star 8"/>
          <p:cNvSpPr/>
          <p:nvPr/>
        </p:nvSpPr>
        <p:spPr>
          <a:xfrm>
            <a:off x="7286644" y="2500306"/>
            <a:ext cx="342896" cy="428628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5431007" y="714356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fa-IR" dirty="0">
              <a:cs typeface="B Badr" pitchFamily="2" charset="-78"/>
            </a:endParaRPr>
          </a:p>
        </p:txBody>
      </p:sp>
      <p:graphicFrame>
        <p:nvGraphicFramePr>
          <p:cNvPr id="11" name="Diagram 10"/>
          <p:cNvGraphicFramePr/>
          <p:nvPr/>
        </p:nvGraphicFramePr>
        <p:xfrm>
          <a:off x="428596" y="1651016"/>
          <a:ext cx="7143800" cy="47783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642910" y="571480"/>
            <a:ext cx="5572164" cy="9144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4400" b="1" dirty="0">
                <a:solidFill>
                  <a:srgbClr val="FFFF00"/>
                </a:solidFill>
                <a:cs typeface="B Badr" pitchFamily="2" charset="-78"/>
              </a:rPr>
              <a:t>قوانین انتخاب رشته</a:t>
            </a:r>
            <a:endParaRPr lang="fa-IR" sz="4400" dirty="0">
              <a:solidFill>
                <a:srgbClr val="FFFF00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Diagram 4"/>
          <p:cNvGraphicFramePr/>
          <p:nvPr/>
        </p:nvGraphicFramePr>
        <p:xfrm>
          <a:off x="285720" y="1397000"/>
          <a:ext cx="7643866" cy="3317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ounded Rectangle 5"/>
          <p:cNvSpPr/>
          <p:nvPr/>
        </p:nvSpPr>
        <p:spPr>
          <a:xfrm>
            <a:off x="714348" y="285728"/>
            <a:ext cx="6143668" cy="914400"/>
          </a:xfrm>
          <a:prstGeom prst="roundRect">
            <a:avLst/>
          </a:prstGeom>
          <a:solidFill>
            <a:srgbClr val="F81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3600" b="1" dirty="0">
                <a:solidFill>
                  <a:srgbClr val="FFFF00"/>
                </a:solidFill>
              </a:rPr>
              <a:t>قوانین انتخاب رشته</a:t>
            </a:r>
            <a:endParaRPr lang="fa-IR" sz="3600" dirty="0">
              <a:solidFill>
                <a:srgbClr val="FFFF00"/>
              </a:solidFill>
            </a:endParaRPr>
          </a:p>
        </p:txBody>
      </p:sp>
      <p:sp>
        <p:nvSpPr>
          <p:cNvPr id="7" name="Explosion 1 6"/>
          <p:cNvSpPr/>
          <p:nvPr/>
        </p:nvSpPr>
        <p:spPr>
          <a:xfrm rot="10800000" flipV="1">
            <a:off x="285720" y="4714884"/>
            <a:ext cx="5715040" cy="2143116"/>
          </a:xfrm>
          <a:prstGeom prst="irregularSeal1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1600" dirty="0">
                <a:solidFill>
                  <a:srgbClr val="FFFF00"/>
                </a:solidFill>
              </a:rPr>
              <a:t>توجه:در صورت کسب نکردن کف نمره</a:t>
            </a:r>
          </a:p>
          <a:p>
            <a:pPr algn="ctr"/>
            <a:r>
              <a:rPr lang="fa-IR" sz="1600" dirty="0" smtClean="0">
                <a:solidFill>
                  <a:srgbClr val="FFFF00"/>
                </a:solidFill>
              </a:rPr>
              <a:t>برای </a:t>
            </a:r>
            <a:r>
              <a:rPr lang="fa-IR" sz="1600" dirty="0">
                <a:solidFill>
                  <a:srgbClr val="FFFF00"/>
                </a:solidFill>
              </a:rPr>
              <a:t>هر شاخه و رشته،</a:t>
            </a:r>
          </a:p>
          <a:p>
            <a:pPr algn="ctr"/>
            <a:r>
              <a:rPr lang="fa-IR" sz="1600" dirty="0">
                <a:solidFill>
                  <a:srgbClr val="FFFF00"/>
                </a:solidFill>
              </a:rPr>
              <a:t>سایر ملاک های هدایت تحصیلی بیاثر</a:t>
            </a:r>
          </a:p>
          <a:p>
            <a:pPr algn="ctr"/>
            <a:r>
              <a:rPr lang="fa-IR" sz="1600" dirty="0">
                <a:solidFill>
                  <a:srgbClr val="FFFF00"/>
                </a:solidFill>
              </a:rPr>
              <a:t>خواهد بود.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sz="4800" b="1" dirty="0"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fa-IR" sz="3600" b="1">
              <a:solidFill>
                <a:schemeClr val="tx1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71462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7715272" y="2928934"/>
            <a:ext cx="1428728" cy="9144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>
                <a:solidFill>
                  <a:schemeClr val="tx1"/>
                </a:solidFill>
                <a:cs typeface="B Badr" pitchFamily="2" charset="-78"/>
              </a:rPr>
              <a:t>عملکرد تحصیلی</a:t>
            </a:r>
          </a:p>
        </p:txBody>
      </p:sp>
      <p:sp>
        <p:nvSpPr>
          <p:cNvPr id="7" name="Down Arrow 6"/>
          <p:cNvSpPr/>
          <p:nvPr/>
        </p:nvSpPr>
        <p:spPr>
          <a:xfrm rot="5400000">
            <a:off x="7080047" y="2992655"/>
            <a:ext cx="484632" cy="785818"/>
          </a:xfrm>
          <a:prstGeom prst="down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000496" y="1428736"/>
            <a:ext cx="2286016" cy="571504"/>
          </a:xfrm>
          <a:prstGeom prst="roundRect">
            <a:avLst/>
          </a:prstGeom>
          <a:solidFill>
            <a:srgbClr val="F81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Badr" pitchFamily="2" charset="-78"/>
              </a:rPr>
              <a:t>علوم تجربی</a:t>
            </a:r>
            <a:endParaRPr lang="fa-IR" sz="2000" b="1" dirty="0">
              <a:solidFill>
                <a:srgbClr val="FFFF00"/>
              </a:solidFill>
              <a:cs typeface="B Badr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000496" y="2500306"/>
            <a:ext cx="2286016" cy="571504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ریاضی</a:t>
            </a:r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000496" y="4000504"/>
            <a:ext cx="2286016" cy="57150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Badr" pitchFamily="2" charset="-78"/>
              </a:rPr>
              <a:t>ادبیات وعلوم انسانی</a:t>
            </a:r>
            <a:endParaRPr lang="fa-IR" sz="2000" b="1" dirty="0">
              <a:solidFill>
                <a:srgbClr val="FFFF00"/>
              </a:solidFill>
              <a:cs typeface="B Badr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000496" y="5143512"/>
            <a:ext cx="2286016" cy="571504"/>
          </a:xfrm>
          <a:prstGeom prst="roundRect">
            <a:avLst/>
          </a:prstGeom>
          <a:solidFill>
            <a:srgbClr val="07DB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علوم و معارف اسلامی</a:t>
            </a:r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1406" y="1214422"/>
            <a:ext cx="3000396" cy="857256"/>
          </a:xfrm>
          <a:prstGeom prst="roundRect">
            <a:avLst/>
          </a:prstGeom>
          <a:solidFill>
            <a:srgbClr val="F81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FFFF00"/>
                </a:solidFill>
                <a:cs typeface="B Badr" pitchFamily="2" charset="-78"/>
              </a:rPr>
              <a:t>حد نصاب ریاضی13 و علوم تجربی14</a:t>
            </a:r>
            <a:endParaRPr lang="fa-IR" sz="2000" b="1" dirty="0">
              <a:solidFill>
                <a:srgbClr val="FFFF00"/>
              </a:solidFill>
              <a:cs typeface="B Badr" pitchFamily="2" charset="-78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1406" y="2428868"/>
            <a:ext cx="2928958" cy="85725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حد نصاب ریاضی 14 و علوم تجربی13</a:t>
            </a:r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1406" y="3786190"/>
            <a:ext cx="2928958" cy="85725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FFFF00"/>
                </a:solidFill>
                <a:cs typeface="B Badr" pitchFamily="2" charset="-78"/>
              </a:rPr>
              <a:t>زبان و ادبیات فارسی14 عربی12 و مطالعات اجتماعی13</a:t>
            </a:r>
            <a:endParaRPr lang="fa-IR" sz="2000" b="1" dirty="0">
              <a:solidFill>
                <a:srgbClr val="FFFF00"/>
              </a:solidFill>
              <a:cs typeface="B Badr" pitchFamily="2" charset="-78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71406" y="4905829"/>
            <a:ext cx="2928958" cy="880625"/>
          </a:xfrm>
          <a:prstGeom prst="roundRect">
            <a:avLst/>
          </a:prstGeom>
          <a:solidFill>
            <a:srgbClr val="07DB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معارف اسلامی14 عربی13</a:t>
            </a:r>
          </a:p>
          <a:p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وزبان و ادبیات فارسی12</a:t>
            </a:r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rot="16200000" flipH="1">
            <a:off x="5929322" y="2285992"/>
            <a:ext cx="1414466" cy="70008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6286512" y="2786058"/>
            <a:ext cx="700086" cy="6286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7" idx="2"/>
          </p:cNvCxnSpPr>
          <p:nvPr/>
        </p:nvCxnSpPr>
        <p:spPr>
          <a:xfrm rot="5400000" flipH="1" flipV="1">
            <a:off x="6264794" y="3407282"/>
            <a:ext cx="686378" cy="642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5929322" y="3857628"/>
            <a:ext cx="1428760" cy="7143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>
            <a:off x="3000364" y="1643050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3000364" y="2784470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endCxn id="13" idx="1"/>
          </p:cNvCxnSpPr>
          <p:nvPr/>
        </p:nvCxnSpPr>
        <p:spPr>
          <a:xfrm>
            <a:off x="3071802" y="4286256"/>
            <a:ext cx="92869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2428860" y="5429264"/>
            <a:ext cx="1500198" cy="14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le 49"/>
          <p:cNvSpPr/>
          <p:nvPr/>
        </p:nvSpPr>
        <p:spPr>
          <a:xfrm>
            <a:off x="571472" y="285728"/>
            <a:ext cx="6143668" cy="428628"/>
          </a:xfrm>
          <a:prstGeom prst="roundRect">
            <a:avLst/>
          </a:prstGeom>
          <a:solidFill>
            <a:srgbClr val="07DB3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chemeClr val="tx1"/>
                </a:solidFill>
                <a:cs typeface="B Badr" pitchFamily="2" charset="-78"/>
              </a:rPr>
              <a:t>حدنصاب نمره های شاخه نظری</a:t>
            </a:r>
            <a:endParaRPr lang="fa-IR" sz="2000" b="1" dirty="0">
              <a:solidFill>
                <a:schemeClr val="tx1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  <a:ln>
            <a:solidFill>
              <a:srgbClr val="F814BC"/>
            </a:solidFill>
          </a:ln>
        </p:spPr>
        <p:txBody>
          <a:bodyPr/>
          <a:lstStyle/>
          <a:p>
            <a:endParaRPr lang="fa-IR" sz="48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rgbClr val="F814BC"/>
            </a:solidFill>
          </a:ln>
        </p:spPr>
        <p:txBody>
          <a:bodyPr/>
          <a:lstStyle/>
          <a:p>
            <a:endParaRPr lang="fa-IR" sz="3600" b="1">
              <a:solidFill>
                <a:srgbClr val="002060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solidFill>
              <a:srgbClr val="F814BC"/>
            </a:solidFill>
            <a:miter lim="800000"/>
            <a:headEnd/>
            <a:tailEnd/>
          </a:ln>
        </p:spPr>
      </p:pic>
      <p:sp>
        <p:nvSpPr>
          <p:cNvPr id="21" name="Rounded Rectangle 20"/>
          <p:cNvSpPr/>
          <p:nvPr/>
        </p:nvSpPr>
        <p:spPr>
          <a:xfrm>
            <a:off x="7358082" y="3000372"/>
            <a:ext cx="1571636" cy="914400"/>
          </a:xfrm>
          <a:prstGeom prst="roundRect">
            <a:avLst/>
          </a:prstGeom>
          <a:solidFill>
            <a:srgbClr val="7030A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حدنصاب نمره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643570" y="1785926"/>
            <a:ext cx="1271590" cy="914400"/>
          </a:xfrm>
          <a:prstGeom prst="roundRect">
            <a:avLst/>
          </a:prstGeom>
          <a:solidFill>
            <a:srgbClr val="00B0F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فنی حرفه ای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428992" y="6215082"/>
            <a:ext cx="914400" cy="642918"/>
          </a:xfrm>
          <a:prstGeom prst="roundRect">
            <a:avLst/>
          </a:prstGeom>
          <a:solidFill>
            <a:srgbClr val="F814BC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هنر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3428992" y="5429264"/>
            <a:ext cx="914400" cy="642918"/>
          </a:xfrm>
          <a:prstGeom prst="roundRect">
            <a:avLst/>
          </a:prstGeom>
          <a:solidFill>
            <a:srgbClr val="07DB39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کشاورزی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3428992" y="4643446"/>
            <a:ext cx="914400" cy="642918"/>
          </a:xfrm>
          <a:prstGeom prst="roundRect">
            <a:avLst/>
          </a:prstGeom>
          <a:solidFill>
            <a:srgbClr val="FFFF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خدمات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3443286" y="3857628"/>
            <a:ext cx="914400" cy="642918"/>
          </a:xfrm>
          <a:prstGeom prst="roundRect">
            <a:avLst/>
          </a:prstGeom>
          <a:solidFill>
            <a:srgbClr val="FF00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صنعت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3428992" y="2428868"/>
            <a:ext cx="914400" cy="642918"/>
          </a:xfrm>
          <a:prstGeom prst="roundRect">
            <a:avLst/>
          </a:prstGeom>
          <a:solidFill>
            <a:srgbClr val="F814BC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هنر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443286" y="1643050"/>
            <a:ext cx="914400" cy="642918"/>
          </a:xfrm>
          <a:prstGeom prst="roundRect">
            <a:avLst/>
          </a:prstGeom>
          <a:solidFill>
            <a:srgbClr val="07DB39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کشاورزی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443286" y="857232"/>
            <a:ext cx="914400" cy="642918"/>
          </a:xfrm>
          <a:prstGeom prst="roundRect">
            <a:avLst/>
          </a:prstGeom>
          <a:solidFill>
            <a:srgbClr val="FFFF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خدمات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3443286" y="71414"/>
            <a:ext cx="914400" cy="642918"/>
          </a:xfrm>
          <a:prstGeom prst="roundRect">
            <a:avLst/>
          </a:prstGeom>
          <a:solidFill>
            <a:srgbClr val="FF00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صنعت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42844" y="6215082"/>
            <a:ext cx="3071834" cy="642918"/>
          </a:xfrm>
          <a:prstGeom prst="roundRect">
            <a:avLst/>
          </a:prstGeom>
          <a:solidFill>
            <a:srgbClr val="F814BC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وهنر12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142844" y="5429288"/>
            <a:ext cx="3071834" cy="642918"/>
          </a:xfrm>
          <a:prstGeom prst="roundRect">
            <a:avLst/>
          </a:prstGeom>
          <a:solidFill>
            <a:srgbClr val="07DB39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ریاضی0 علوم تجربی 10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وهنر10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42844" y="4643470"/>
            <a:ext cx="3071834" cy="642918"/>
          </a:xfrm>
          <a:prstGeom prst="roundRect">
            <a:avLst/>
          </a:prstGeom>
          <a:solidFill>
            <a:srgbClr val="FFFF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42844" y="3857652"/>
            <a:ext cx="3071834" cy="642918"/>
          </a:xfrm>
          <a:prstGeom prst="roundRect">
            <a:avLst/>
          </a:prstGeom>
          <a:solidFill>
            <a:srgbClr val="FF00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وهنر0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142844" y="2428892"/>
            <a:ext cx="3000396" cy="642918"/>
          </a:xfrm>
          <a:prstGeom prst="roundRect">
            <a:avLst/>
          </a:prstGeom>
          <a:solidFill>
            <a:srgbClr val="F814BC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10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وهنر12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142844" y="1643050"/>
            <a:ext cx="3000396" cy="642918"/>
          </a:xfrm>
          <a:prstGeom prst="roundRect">
            <a:avLst/>
          </a:prstGeom>
          <a:solidFill>
            <a:srgbClr val="07DB39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ریاضی0علوم تجربی 10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وهنر12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42844" y="857232"/>
            <a:ext cx="3000396" cy="642918"/>
          </a:xfrm>
          <a:prstGeom prst="roundRect">
            <a:avLst/>
          </a:prstGeom>
          <a:solidFill>
            <a:srgbClr val="FFFF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0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12وفرهنگوهنر12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142844" y="71414"/>
            <a:ext cx="3000396" cy="642918"/>
          </a:xfrm>
          <a:prstGeom prst="roundRect">
            <a:avLst/>
          </a:prstGeom>
          <a:solidFill>
            <a:srgbClr val="FF000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fa-IR" b="1" dirty="0" smtClean="0">
                <a:solidFill>
                  <a:srgbClr val="002060"/>
                </a:solidFill>
                <a:cs typeface="B Badr" pitchFamily="2" charset="-78"/>
              </a:rPr>
              <a:t>ریاضی10 علوم تجربی 10</a:t>
            </a:r>
          </a:p>
          <a:p>
            <a:r>
              <a:rPr lang="fa-IR" b="1" dirty="0" smtClean="0">
                <a:solidFill>
                  <a:srgbClr val="002060"/>
                </a:solidFill>
                <a:cs typeface="B Badr" pitchFamily="2" charset="-78"/>
              </a:rPr>
              <a:t>کارو فناوری 12وفرهنگ وهنر12</a:t>
            </a:r>
            <a:endParaRPr lang="fa-IR" b="1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5643570" y="3929066"/>
            <a:ext cx="1271590" cy="914400"/>
          </a:xfrm>
          <a:prstGeom prst="roundRect">
            <a:avLst/>
          </a:prstGeom>
          <a:solidFill>
            <a:srgbClr val="0070C0"/>
          </a:solidFill>
          <a:ln>
            <a:solidFill>
              <a:srgbClr val="F814B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کارودانش</a:t>
            </a:r>
            <a:endParaRPr lang="fa-IR" sz="2000" b="1" dirty="0">
              <a:solidFill>
                <a:srgbClr val="002060"/>
              </a:solidFill>
              <a:cs typeface="B Badr" pitchFamily="2" charset="-78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 rot="10800000">
            <a:off x="6929454" y="2571744"/>
            <a:ext cx="571504" cy="430216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4357686" y="571480"/>
            <a:ext cx="1357322" cy="1216034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30" idx="3"/>
          </p:cNvCxnSpPr>
          <p:nvPr/>
        </p:nvCxnSpPr>
        <p:spPr>
          <a:xfrm rot="10800000">
            <a:off x="4357686" y="1178692"/>
            <a:ext cx="1285884" cy="821549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0800000">
            <a:off x="4357686" y="2071678"/>
            <a:ext cx="1285884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endCxn id="28" idx="3"/>
          </p:cNvCxnSpPr>
          <p:nvPr/>
        </p:nvCxnSpPr>
        <p:spPr>
          <a:xfrm rot="10800000" flipV="1">
            <a:off x="4343392" y="2287579"/>
            <a:ext cx="1371616" cy="462747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4357686" y="4071942"/>
            <a:ext cx="1285884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stCxn id="40" idx="1"/>
            <a:endCxn id="26" idx="3"/>
          </p:cNvCxnSpPr>
          <p:nvPr/>
        </p:nvCxnSpPr>
        <p:spPr>
          <a:xfrm rot="10800000" flipV="1">
            <a:off x="4343392" y="4386265"/>
            <a:ext cx="1300178" cy="578639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4357686" y="4716472"/>
            <a:ext cx="1285884" cy="784230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3143240" y="357166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V="1">
            <a:off x="4357686" y="4859348"/>
            <a:ext cx="1428760" cy="1427172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rot="10800000" flipV="1">
            <a:off x="6858016" y="3929066"/>
            <a:ext cx="571504" cy="355602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10800000">
            <a:off x="3143240" y="1142984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10800000">
            <a:off x="3143240" y="2000240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10800000">
            <a:off x="3143240" y="2786058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10800000">
            <a:off x="3143241" y="4214818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10800000">
            <a:off x="3143241" y="5000636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10800000">
            <a:off x="3143240" y="5786454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10800000">
            <a:off x="3143240" y="6643710"/>
            <a:ext cx="357190" cy="1588"/>
          </a:xfrm>
          <a:prstGeom prst="straightConnector1">
            <a:avLst/>
          </a:prstGeom>
          <a:ln>
            <a:solidFill>
              <a:srgbClr val="F814B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sz="2800" dirty="0"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sz="2800">
              <a:solidFill>
                <a:schemeClr val="tx1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3286116" y="657212"/>
            <a:ext cx="2628912" cy="914400"/>
          </a:xfrm>
          <a:prstGeom prst="round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دوآزمون مشاوره ای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300410" y="1714488"/>
            <a:ext cx="2628912" cy="914400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نظر دانش آموز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286116" y="2800352"/>
            <a:ext cx="2628912" cy="914400"/>
          </a:xfrm>
          <a:prstGeom prst="round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نظرمعلمان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00410" y="3871922"/>
            <a:ext cx="2628912" cy="91440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نظر والدین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3300410" y="4929198"/>
            <a:ext cx="2628912" cy="914400"/>
          </a:xfrm>
          <a:prstGeom prst="round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نظرمشاور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715140" y="2571744"/>
            <a:ext cx="2357422" cy="1428760"/>
          </a:xfrm>
          <a:prstGeom prst="roundRect">
            <a:avLst/>
          </a:prstGeom>
          <a:solidFill>
            <a:srgbClr val="F814BC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بررسی های مشاوره ای 65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71472" y="71414"/>
            <a:ext cx="7415258" cy="50006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 بررسی امتیاز های مشاوره ای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71472" y="4929198"/>
            <a:ext cx="1700218" cy="914400"/>
          </a:xfrm>
          <a:prstGeom prst="roundRect">
            <a:avLst/>
          </a:prstGeom>
          <a:solidFill>
            <a:srgbClr val="FF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10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642910" y="3857628"/>
            <a:ext cx="1714512" cy="914400"/>
          </a:xfrm>
          <a:prstGeom prst="roundRect">
            <a:avLst/>
          </a:prstGeom>
          <a:solidFill>
            <a:srgbClr val="FFC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5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571472" y="2786058"/>
            <a:ext cx="1700218" cy="914400"/>
          </a:xfrm>
          <a:prstGeom prst="roundRect">
            <a:avLst/>
          </a:prstGeom>
          <a:solidFill>
            <a:srgbClr val="00B05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10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571472" y="1714488"/>
            <a:ext cx="1700218" cy="914400"/>
          </a:xfrm>
          <a:prstGeom prst="roundRect">
            <a:avLst/>
          </a:prstGeom>
          <a:solidFill>
            <a:srgbClr val="00B0F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10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71472" y="642918"/>
            <a:ext cx="1700218" cy="914400"/>
          </a:xfrm>
          <a:prstGeom prst="roundRect">
            <a:avLst/>
          </a:prstGeom>
          <a:solidFill>
            <a:srgbClr val="7030A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b="1" dirty="0" smtClean="0">
                <a:solidFill>
                  <a:schemeClr val="tx1"/>
                </a:solidFill>
                <a:cs typeface="B Badr" pitchFamily="2" charset="-78"/>
              </a:rPr>
              <a:t>30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571472" y="6000768"/>
            <a:ext cx="7786742" cy="571504"/>
          </a:xfrm>
          <a:prstGeom prst="roundRect">
            <a:avLst/>
          </a:prstGeom>
          <a:solidFill>
            <a:srgbClr val="07DB3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800" dirty="0" smtClean="0">
                <a:solidFill>
                  <a:schemeClr val="tx1"/>
                </a:solidFill>
                <a:cs typeface="B Badr" pitchFamily="2" charset="-78"/>
              </a:rPr>
              <a:t>مجموع آزمونهای رغبت و توانایی 30 امتیاز</a:t>
            </a:r>
            <a:endParaRPr lang="fa-IR" sz="2800" dirty="0">
              <a:solidFill>
                <a:schemeClr val="tx1"/>
              </a:solidFill>
              <a:cs typeface="B Badr" pitchFamily="2" charset="-78"/>
            </a:endParaRPr>
          </a:p>
        </p:txBody>
      </p:sp>
      <p:cxnSp>
        <p:nvCxnSpPr>
          <p:cNvPr id="19" name="Straight Connector 18"/>
          <p:cNvCxnSpPr>
            <a:stCxn id="16" idx="3"/>
            <a:endCxn id="5" idx="1"/>
          </p:cNvCxnSpPr>
          <p:nvPr/>
        </p:nvCxnSpPr>
        <p:spPr>
          <a:xfrm>
            <a:off x="2271690" y="1100118"/>
            <a:ext cx="1014426" cy="14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endCxn id="9" idx="1"/>
          </p:cNvCxnSpPr>
          <p:nvPr/>
        </p:nvCxnSpPr>
        <p:spPr>
          <a:xfrm>
            <a:off x="2285984" y="5357826"/>
            <a:ext cx="1014426" cy="285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5" idx="3"/>
          </p:cNvCxnSpPr>
          <p:nvPr/>
        </p:nvCxnSpPr>
        <p:spPr>
          <a:xfrm>
            <a:off x="2271690" y="2171688"/>
            <a:ext cx="1014426" cy="44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4" idx="3"/>
            <a:endCxn id="7" idx="1"/>
          </p:cNvCxnSpPr>
          <p:nvPr/>
        </p:nvCxnSpPr>
        <p:spPr>
          <a:xfrm>
            <a:off x="2271690" y="3243258"/>
            <a:ext cx="1014426" cy="142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8" idx="1"/>
          </p:cNvCxnSpPr>
          <p:nvPr/>
        </p:nvCxnSpPr>
        <p:spPr>
          <a:xfrm>
            <a:off x="2285984" y="4286256"/>
            <a:ext cx="1014426" cy="428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5929322" y="2143116"/>
            <a:ext cx="785818" cy="5715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5929322" y="3857628"/>
            <a:ext cx="714380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3"/>
          </p:cNvCxnSpPr>
          <p:nvPr/>
        </p:nvCxnSpPr>
        <p:spPr>
          <a:xfrm>
            <a:off x="5915028" y="1114412"/>
            <a:ext cx="1014426" cy="1457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 flipH="1" flipV="1">
            <a:off x="5750727" y="4179099"/>
            <a:ext cx="1357322" cy="10001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endCxn id="10" idx="1"/>
          </p:cNvCxnSpPr>
          <p:nvPr/>
        </p:nvCxnSpPr>
        <p:spPr>
          <a:xfrm>
            <a:off x="5929322" y="3228965"/>
            <a:ext cx="785818" cy="5715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0"/>
            <a:ext cx="8929718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a-IR" sz="2000" dirty="0" smtClean="0">
              <a:cs typeface="B Titr" pitchFamily="2" charset="-78"/>
            </a:endParaRPr>
          </a:p>
          <a:p>
            <a:pPr algn="ctr"/>
            <a:endParaRPr lang="fa-IR" sz="4400" dirty="0" smtClean="0">
              <a:solidFill>
                <a:srgbClr val="0070C0"/>
              </a:solidFill>
              <a:cs typeface="B Titr" pitchFamily="2" charset="-78"/>
            </a:endParaRPr>
          </a:p>
          <a:p>
            <a:pPr algn="ctr"/>
            <a:r>
              <a:rPr lang="fa-IR" sz="3200" dirty="0" smtClean="0">
                <a:solidFill>
                  <a:srgbClr val="0070C0"/>
                </a:solidFill>
                <a:cs typeface="B Titr" pitchFamily="2" charset="-78"/>
              </a:rPr>
              <a:t>هدایت تحصیلی </a:t>
            </a:r>
            <a:r>
              <a:rPr lang="fa-IR" sz="3200" dirty="0" smtClean="0">
                <a:solidFill>
                  <a:srgbClr val="0070C0"/>
                </a:solidFill>
                <a:latin typeface="Lucida Sans Typewriter" pitchFamily="49" charset="0"/>
                <a:cs typeface="B Titr" pitchFamily="2" charset="-78"/>
              </a:rPr>
              <a:t>دوره ی متوسطه</a:t>
            </a:r>
          </a:p>
          <a:p>
            <a:pPr algn="ctr"/>
            <a:r>
              <a:rPr lang="fa-IR" sz="3200" dirty="0" smtClean="0">
                <a:solidFill>
                  <a:srgbClr val="0070C0"/>
                </a:solidFill>
                <a:latin typeface="Lucida Sans Typewriter" pitchFamily="49" charset="0"/>
                <a:cs typeface="B Titr" pitchFamily="2" charset="-78"/>
              </a:rPr>
              <a:t>انتخاب رشته پایه نهم</a:t>
            </a:r>
            <a:endParaRPr lang="fa-IR" sz="3200" dirty="0">
              <a:solidFill>
                <a:srgbClr val="0070C0"/>
              </a:solidFill>
              <a:latin typeface="Lucida Sans Typewriter" pitchFamily="49" charset="0"/>
              <a:cs typeface="B Titr" pitchFamily="2" charset="-78"/>
            </a:endParaRPr>
          </a:p>
          <a:p>
            <a:pPr algn="ctr"/>
            <a:endParaRPr lang="fa-IR" sz="3200" dirty="0" smtClean="0">
              <a:solidFill>
                <a:srgbClr val="0070C0"/>
              </a:solidFill>
              <a:latin typeface="Lucida Sans Typewriter" pitchFamily="49" charset="0"/>
              <a:cs typeface="B Titr" pitchFamily="2" charset="-78"/>
            </a:endParaRPr>
          </a:p>
          <a:p>
            <a:pPr algn="ctr"/>
            <a:endParaRPr lang="fa-IR" sz="2000" b="1" dirty="0" smtClean="0">
              <a:solidFill>
                <a:srgbClr val="FF6600"/>
              </a:solidFill>
              <a:cs typeface="B Nazanin" pitchFamily="2" charset="-78"/>
            </a:endParaRPr>
          </a:p>
          <a:p>
            <a:pPr algn="ctr"/>
            <a:endParaRPr lang="fa-IR" sz="3600" b="1" dirty="0" smtClean="0">
              <a:solidFill>
                <a:srgbClr val="002060"/>
              </a:solidFill>
              <a:cs typeface="B Nazanin" pitchFamily="2" charset="-78"/>
            </a:endParaRPr>
          </a:p>
          <a:p>
            <a:pPr algn="ctr"/>
            <a:endParaRPr lang="fa-IR" sz="3600" b="1" dirty="0">
              <a:solidFill>
                <a:srgbClr val="002060"/>
              </a:solidFill>
              <a:cs typeface="B Nazanin" pitchFamily="2" charset="-78"/>
            </a:endParaRPr>
          </a:p>
          <a:p>
            <a:pPr algn="ctr"/>
            <a:r>
              <a:rPr lang="fa-IR" sz="3600" b="1" dirty="0" smtClean="0">
                <a:solidFill>
                  <a:srgbClr val="002060"/>
                </a:solidFill>
                <a:cs typeface="B Nazanin" pitchFamily="2" charset="-78"/>
              </a:rPr>
              <a:t>روانشناس و مشاور</a:t>
            </a:r>
          </a:p>
          <a:p>
            <a:pPr algn="ctr"/>
            <a:r>
              <a:rPr lang="fa-IR" sz="3600" b="1" dirty="0" smtClean="0">
                <a:solidFill>
                  <a:srgbClr val="002060"/>
                </a:solidFill>
                <a:cs typeface="B Nazanin" pitchFamily="2" charset="-78"/>
              </a:rPr>
              <a:t>پژوهشگر مسایل اجتماعی و حوزه آموزش و پرورش</a:t>
            </a:r>
          </a:p>
          <a:p>
            <a:pPr algn="ctr"/>
            <a:endParaRPr lang="fa-IR" sz="3200" dirty="0">
              <a:cs typeface="B Titr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14282" y="2643182"/>
            <a:ext cx="7143800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5400" b="1" dirty="0" smtClean="0">
                <a:solidFill>
                  <a:srgbClr val="FF0000"/>
                </a:solidFill>
                <a:cs typeface="B Nazanin" pitchFamily="2" charset="-78"/>
              </a:rPr>
              <a:t> </a:t>
            </a:r>
            <a:r>
              <a:rPr lang="fa-IR" sz="4400" b="1" dirty="0" smtClean="0">
                <a:solidFill>
                  <a:srgbClr val="FFFF00"/>
                </a:solidFill>
                <a:cs typeface="B Nazanin" pitchFamily="2" charset="-78"/>
              </a:rPr>
              <a:t>مدرس</a:t>
            </a:r>
            <a:r>
              <a:rPr lang="fa-IR" sz="5400" b="1" dirty="0" smtClean="0">
                <a:solidFill>
                  <a:srgbClr val="FF0000"/>
                </a:solidFill>
                <a:cs typeface="B Nazanin" pitchFamily="2" charset="-78"/>
              </a:rPr>
              <a:t> : محمد زارع زاده</a:t>
            </a:r>
          </a:p>
          <a:p>
            <a:pPr algn="ctr"/>
            <a:endParaRPr lang="fa-IR" sz="16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sz="5400" dirty="0"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sz="4000">
              <a:solidFill>
                <a:schemeClr val="tx1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71472" y="142852"/>
            <a:ext cx="56830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3200" b="1" dirty="0" smtClean="0">
                <a:solidFill>
                  <a:srgbClr val="7030A0"/>
                </a:solidFill>
                <a:cs typeface="B Badr" pitchFamily="2" charset="-78"/>
              </a:rPr>
              <a:t>معیارهای نهایی برای هدایت دانش آموزان</a:t>
            </a:r>
            <a:endParaRPr lang="fa-IR" sz="3200" b="1" dirty="0">
              <a:solidFill>
                <a:srgbClr val="7030A0"/>
              </a:solidFill>
              <a:cs typeface="B Badr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85786" y="871526"/>
            <a:ext cx="3629044" cy="914400"/>
          </a:xfrm>
          <a:prstGeom prst="roundRect">
            <a:avLst/>
          </a:prstGeom>
          <a:solidFill>
            <a:srgbClr val="F814B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Badr" pitchFamily="2" charset="-78"/>
              </a:rPr>
              <a:t>کسب حد نصاب امتیاز رشته یا زمینه</a:t>
            </a:r>
            <a:endParaRPr lang="fa-IR" sz="24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857224" y="2085972"/>
            <a:ext cx="3557606" cy="914400"/>
          </a:xfrm>
          <a:prstGeom prst="roundRect">
            <a:avLst/>
          </a:prstGeom>
          <a:solidFill>
            <a:srgbClr val="07DB3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Badr" pitchFamily="2" charset="-78"/>
              </a:rPr>
              <a:t>اولویت دانش آموز برای ثبت نام</a:t>
            </a:r>
            <a:endParaRPr lang="fa-IR" sz="24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857224" y="3786190"/>
            <a:ext cx="3629044" cy="9144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Badr" pitchFamily="2" charset="-78"/>
              </a:rPr>
              <a:t>پنج اولویت ثبت نامی آموزش وپرورش</a:t>
            </a:r>
            <a:endParaRPr lang="fa-IR" sz="24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857224" y="4943492"/>
            <a:ext cx="3629044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Badr" pitchFamily="2" charset="-78"/>
              </a:rPr>
              <a:t>مشاوره فردی و خانوادگی</a:t>
            </a:r>
            <a:endParaRPr lang="fa-IR" sz="2400" dirty="0">
              <a:solidFill>
                <a:schemeClr val="tx1"/>
              </a:solidFill>
              <a:cs typeface="B Badr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429256" y="2500306"/>
            <a:ext cx="3414730" cy="127159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fa-IR" sz="2400" b="1" dirty="0" smtClean="0">
                <a:solidFill>
                  <a:schemeClr val="tx1"/>
                </a:solidFill>
                <a:cs typeface="B Badr" pitchFamily="2" charset="-78"/>
              </a:rPr>
              <a:t>به شاخه ورشته ها</a:t>
            </a:r>
            <a:endParaRPr lang="fa-IR" sz="2400" dirty="0">
              <a:solidFill>
                <a:schemeClr val="tx1"/>
              </a:solidFill>
              <a:cs typeface="B Badr" pitchFamily="2" charset="-78"/>
            </a:endParaRPr>
          </a:p>
        </p:txBody>
      </p:sp>
      <p:cxnSp>
        <p:nvCxnSpPr>
          <p:cNvPr id="16" name="Straight Connector 15"/>
          <p:cNvCxnSpPr>
            <a:stCxn id="8" idx="3"/>
          </p:cNvCxnSpPr>
          <p:nvPr/>
        </p:nvCxnSpPr>
        <p:spPr>
          <a:xfrm>
            <a:off x="4414830" y="2543172"/>
            <a:ext cx="1000132" cy="6715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 flipH="1" flipV="1">
            <a:off x="4429124" y="3857628"/>
            <a:ext cx="1357322" cy="1214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4500562" y="3571876"/>
            <a:ext cx="1000132" cy="3571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4357686" y="1428736"/>
            <a:ext cx="1200152" cy="1057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4643438" y="3714752"/>
            <a:ext cx="421481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dirty="0" smtClean="0">
                <a:solidFill>
                  <a:srgbClr val="002060"/>
                </a:solidFill>
                <a:cs typeface="B Homa" pitchFamily="2" charset="-78"/>
              </a:rPr>
              <a:t> </a:t>
            </a:r>
            <a:r>
              <a:rPr lang="fa-IR" sz="2000" b="1" dirty="0" smtClean="0">
                <a:solidFill>
                  <a:srgbClr val="002060"/>
                </a:solidFill>
                <a:cs typeface="B Homa" pitchFamily="2" charset="-78"/>
              </a:rPr>
              <a:t>محدودیت ها وظرفیت رشته ها در منطقه مقصد برای هررشته وزمینه تحصیلی،توسط ستاد تعیین می شود.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Homa" pitchFamily="2" charset="-78"/>
              </a:rPr>
              <a:t> </a:t>
            </a:r>
            <a:r>
              <a:rPr lang="fa-IR" sz="2000" b="1" dirty="0" smtClean="0">
                <a:solidFill>
                  <a:srgbClr val="002060"/>
                </a:solidFill>
                <a:cs typeface="B Homa" pitchFamily="2" charset="-78"/>
              </a:rPr>
              <a:t>نمون بر گ های 6 و 7 همزمان با صدورکارنامه سالانه و برای دانش آموزان تجدیدی در شهریور ماه برای ثبت نام صادر می شود.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Homa" pitchFamily="2" charset="-78"/>
              </a:rPr>
              <a:t> </a:t>
            </a:r>
            <a:r>
              <a:rPr lang="fa-IR" sz="2000" b="1" dirty="0" smtClean="0">
                <a:solidFill>
                  <a:srgbClr val="002060"/>
                </a:solidFill>
                <a:cs typeface="B Homa" pitchFamily="2" charset="-78"/>
              </a:rPr>
              <a:t>مشاور فردی وخانوادگی بعد از صدور نمون برگ نهایی هدایت تحصیلی ، حداکثر تا 15 تیر ماه انجام می شود.</a:t>
            </a:r>
            <a:endParaRPr lang="fa-IR" sz="2000" dirty="0">
              <a:solidFill>
                <a:srgbClr val="002060"/>
              </a:solidFill>
              <a:cs typeface="B Homa" pitchFamily="2" charset="-78"/>
            </a:endParaRPr>
          </a:p>
        </p:txBody>
      </p:sp>
    </p:spTree>
  </p:cSld>
  <p:clrMapOvr>
    <a:masterClrMapping/>
  </p:clrMapOvr>
  <p:transition spd="slow">
    <p:wedg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sz="4800" dirty="0">
              <a:solidFill>
                <a:srgbClr val="002060"/>
              </a:solidFill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sz="3600">
              <a:solidFill>
                <a:srgbClr val="002060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0" y="214290"/>
            <a:ext cx="8858280" cy="70480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600" b="1" dirty="0" smtClean="0">
                <a:solidFill>
                  <a:srgbClr val="F814BC"/>
                </a:solidFill>
                <a:cs typeface="B Badr" pitchFamily="2" charset="-78"/>
              </a:rPr>
              <a:t>پنج اولویت ثبت نامی آموزش وپرورش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در نمون برگ7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Badr" pitchFamily="2" charset="-78"/>
              </a:rPr>
              <a:t> </a:t>
            </a:r>
            <a:r>
              <a:rPr lang="fa-IR" sz="2800" b="1" dirty="0" smtClean="0">
                <a:solidFill>
                  <a:srgbClr val="002060"/>
                </a:solidFill>
                <a:cs typeface="B Badr" pitchFamily="2" charset="-78"/>
              </a:rPr>
              <a:t>ا</a:t>
            </a:r>
            <a:r>
              <a:rPr lang="fa-IR" sz="2800" b="1" dirty="0" smtClean="0">
                <a:solidFill>
                  <a:srgbClr val="F814BC"/>
                </a:solidFill>
                <a:cs typeface="B Badr" pitchFamily="2" charset="-78"/>
              </a:rPr>
              <a:t>ولویت الف: 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به معنای احراز شرایط مطلوب در یک رشته وزمینه می باشدودانش آموز در اولویت نخست ثبت نام قراردارد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وباید بلافاصله قبل از پر شدن ظرفیت اقدام به ثبت نام نمایید.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Badr" pitchFamily="2" charset="-78"/>
              </a:rPr>
              <a:t> </a:t>
            </a:r>
            <a:r>
              <a:rPr lang="fa-IR" sz="2800" b="1" dirty="0" smtClean="0">
                <a:solidFill>
                  <a:srgbClr val="FF0000"/>
                </a:solidFill>
                <a:cs typeface="B Badr" pitchFamily="2" charset="-78"/>
              </a:rPr>
              <a:t>اولویت ب: 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به معنای احراز شرایط در یک رشته وزمینه در صورت وجود ظرفیت تکمیلی اولیه در منطقه/ناحیه/شهر است.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Badr" pitchFamily="2" charset="-78"/>
              </a:rPr>
              <a:t> </a:t>
            </a:r>
            <a:r>
              <a:rPr lang="fa-IR" sz="2800" b="1" dirty="0" smtClean="0">
                <a:solidFill>
                  <a:srgbClr val="7030A0"/>
                </a:solidFill>
                <a:cs typeface="B Badr" pitchFamily="2" charset="-78"/>
              </a:rPr>
              <a:t>اولویت ج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:به معنای احراز شرایط در یک رشته وزمینه در صورت وجود ظرفیت تکمیلی ثانویه در منطقه/ناحیه/شهر است.</a:t>
            </a:r>
          </a:p>
          <a:p>
            <a:r>
              <a:rPr lang="fa-IR" sz="2000" dirty="0" smtClean="0">
                <a:solidFill>
                  <a:srgbClr val="002060"/>
                </a:solidFill>
                <a:cs typeface="B Badr" pitchFamily="2" charset="-78"/>
              </a:rPr>
              <a:t> </a:t>
            </a:r>
            <a:r>
              <a:rPr lang="fa-IR" sz="2800" b="1" dirty="0" smtClean="0">
                <a:solidFill>
                  <a:srgbClr val="F814BC"/>
                </a:solidFill>
                <a:cs typeface="B Badr" pitchFamily="2" charset="-78"/>
              </a:rPr>
              <a:t>اولویت د: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به</a:t>
            </a:r>
            <a:r>
              <a:rPr lang="fa-IR" sz="2800" b="1" dirty="0" smtClean="0">
                <a:solidFill>
                  <a:srgbClr val="F814BC"/>
                </a:solidFill>
                <a:cs typeface="B Badr" pitchFamily="2" charset="-78"/>
              </a:rPr>
              <a:t> 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معنای احراز شرایط در یک رشته وزمینه در صورت وجود ظرفیت تکمیلی نهایی در منطقه/ناحیه/شهر است.</a:t>
            </a:r>
          </a:p>
          <a:p>
            <a:r>
              <a:rPr lang="fa-IR" sz="2800" b="1" dirty="0" smtClean="0">
                <a:cs typeface="B Badr" pitchFamily="2" charset="-78"/>
              </a:rPr>
              <a:t>گزینه حذف:به </a:t>
            </a:r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معنای عدم احراز شرایط علمی در یک رشته وزمینه است ولی با شرکت امتحانات تعیین رشته شهریور ماه قابل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تغییراست.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*اولویت های ب تا د امکان ثبت نام در محدوده خود را ندارندلذا می توانند به محدوده دیگر مراجعه نمایند.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*تمام دانش آموزان دارای اولویت های الف تا د می توانند بدون هیچ محدودیتی درمدارس غیر دولتی در رشته یا زمینه مورد نظر خود ثبت نام کنند.</a:t>
            </a:r>
          </a:p>
          <a:p>
            <a:r>
              <a:rPr lang="fa-IR" sz="2000" b="1" dirty="0" smtClean="0">
                <a:solidFill>
                  <a:srgbClr val="002060"/>
                </a:solidFill>
                <a:cs typeface="B Badr" pitchFamily="2" charset="-78"/>
              </a:rPr>
              <a:t>* ثبت نام در هنرستان ها تابع رعایت محدوده جغرافیایی نیست.</a:t>
            </a:r>
          </a:p>
          <a:p>
            <a:endParaRPr lang="fa-IR" sz="2000" b="1" dirty="0" smtClean="0">
              <a:solidFill>
                <a:srgbClr val="002060"/>
              </a:solidFill>
              <a:cs typeface="B Badr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4282" y="110377"/>
            <a:ext cx="850112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000" b="1" dirty="0" smtClean="0">
                <a:solidFill>
                  <a:srgbClr val="FF0000"/>
                </a:solidFill>
                <a:cs typeface="B Badr" pitchFamily="2" charset="-78"/>
              </a:rPr>
              <a:t>تغییر شاخه یا رشته در پایه دهم</a:t>
            </a:r>
          </a:p>
          <a:p>
            <a:pPr algn="ctr"/>
            <a:endParaRPr lang="fa-IR" sz="4000" b="1" dirty="0" smtClean="0">
              <a:solidFill>
                <a:srgbClr val="FF0000"/>
              </a:solidFill>
              <a:cs typeface="B Badr" pitchFamily="2" charset="-78"/>
            </a:endParaRPr>
          </a:p>
          <a:p>
            <a:r>
              <a:rPr lang="fa-IR" sz="2800" dirty="0" smtClean="0">
                <a:cs typeface="B Badr" pitchFamily="2" charset="-78"/>
              </a:rPr>
              <a:t>1- </a:t>
            </a:r>
            <a:r>
              <a:rPr lang="fa-IR" sz="2800" b="1" dirty="0" smtClean="0">
                <a:cs typeface="B Badr" pitchFamily="2" charset="-78"/>
              </a:rPr>
              <a:t>درخواست اولیای دانش آموز</a:t>
            </a:r>
          </a:p>
          <a:p>
            <a:r>
              <a:rPr lang="fa-IR" sz="2800" dirty="0" smtClean="0">
                <a:cs typeface="B Badr" pitchFamily="2" charset="-78"/>
              </a:rPr>
              <a:t>2- </a:t>
            </a:r>
            <a:r>
              <a:rPr lang="fa-IR" sz="2800" b="1" dirty="0" smtClean="0">
                <a:cs typeface="B Badr" pitchFamily="2" charset="-78"/>
              </a:rPr>
              <a:t>نظر کتبی مشاور مدرسه و تایید آموزش وپرورش منطقه</a:t>
            </a:r>
          </a:p>
          <a:p>
            <a:r>
              <a:rPr lang="fa-IR" sz="2800" dirty="0" smtClean="0">
                <a:cs typeface="B Badr" pitchFamily="2" charset="-78"/>
              </a:rPr>
              <a:t>3- </a:t>
            </a:r>
            <a:r>
              <a:rPr lang="fa-IR" sz="2800" b="1" dirty="0" smtClean="0">
                <a:cs typeface="B Badr" pitchFamily="2" charset="-78"/>
              </a:rPr>
              <a:t>شرکت در آزمون دروس اختصاصی رشته جدید پایه دهم در خرداد یا شهریور ماه</a:t>
            </a:r>
          </a:p>
          <a:p>
            <a:r>
              <a:rPr lang="fa-IR" sz="2800" b="1" dirty="0" smtClean="0">
                <a:cs typeface="B Badr" pitchFamily="2" charset="-78"/>
              </a:rPr>
              <a:t>همان سال</a:t>
            </a:r>
          </a:p>
          <a:p>
            <a:r>
              <a:rPr lang="fa-IR" sz="2800" dirty="0" smtClean="0">
                <a:cs typeface="B Badr" pitchFamily="2" charset="-78"/>
              </a:rPr>
              <a:t>4- </a:t>
            </a:r>
            <a:r>
              <a:rPr lang="fa-IR" sz="2800" b="1" dirty="0" smtClean="0">
                <a:cs typeface="B Badr" pitchFamily="2" charset="-78"/>
              </a:rPr>
              <a:t>کسب نمره قبولی در همه دروس اختصاصی رشته جدید با در نظر گرفتن ظرفیت</a:t>
            </a:r>
          </a:p>
          <a:p>
            <a:r>
              <a:rPr lang="fa-IR" sz="2800" b="1" dirty="0" smtClean="0">
                <a:cs typeface="B Badr" pitchFamily="2" charset="-78"/>
              </a:rPr>
              <a:t>پذیرش در رشته جدید</a:t>
            </a:r>
          </a:p>
          <a:p>
            <a:r>
              <a:rPr lang="fa-IR" sz="2800" dirty="0" smtClean="0">
                <a:cs typeface="B Badr" pitchFamily="2" charset="-78"/>
              </a:rPr>
              <a:t>5- </a:t>
            </a:r>
            <a:r>
              <a:rPr lang="fa-IR" sz="2800" b="1" dirty="0" smtClean="0">
                <a:cs typeface="B Badr" pitchFamily="2" charset="-78"/>
              </a:rPr>
              <a:t>برای متقاضیان تغییر رشته به رشته های کاردانش،گذراندن استانداردهای مهارت تا پایان پایه یازدهم ضروری است.</a:t>
            </a:r>
          </a:p>
          <a:p>
            <a:endParaRPr lang="fa-IR" sz="2800" dirty="0">
              <a:cs typeface="B Badr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00034" y="285728"/>
            <a:ext cx="82867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4000" b="1" dirty="0" smtClean="0">
                <a:solidFill>
                  <a:srgbClr val="FF0000"/>
                </a:solidFill>
                <a:cs typeface="B Badr" pitchFamily="2" charset="-78"/>
              </a:rPr>
              <a:t>زمان تغییرشاخه یا رشته</a:t>
            </a:r>
          </a:p>
          <a:p>
            <a:pPr algn="ctr"/>
            <a:endParaRPr lang="fa-IR" sz="4000" b="1" dirty="0" smtClean="0">
              <a:solidFill>
                <a:srgbClr val="FF0000"/>
              </a:solidFill>
              <a:cs typeface="B Badr" pitchFamily="2" charset="-78"/>
            </a:endParaRPr>
          </a:p>
          <a:p>
            <a:r>
              <a:rPr lang="fa-IR" sz="2800" dirty="0" smtClean="0">
                <a:cs typeface="B Badr" pitchFamily="2" charset="-78"/>
              </a:rPr>
              <a:t> </a:t>
            </a:r>
            <a:r>
              <a:rPr lang="fa-IR" sz="2800" b="1" dirty="0" smtClean="0">
                <a:cs typeface="B Badr" pitchFamily="2" charset="-78"/>
              </a:rPr>
              <a:t>زمان تغییر رشته یا شاخه در دوره روزانه حداکثرتا پایان امتحانات شهریور ماه پایه دهم است.</a:t>
            </a:r>
          </a:p>
          <a:p>
            <a:r>
              <a:rPr lang="fa-IR" sz="2800" dirty="0" smtClean="0">
                <a:cs typeface="B Badr" pitchFamily="2" charset="-78"/>
              </a:rPr>
              <a:t> </a:t>
            </a:r>
            <a:r>
              <a:rPr lang="fa-IR" sz="2800" b="1" dirty="0" smtClean="0">
                <a:cs typeface="B Badr" pitchFamily="2" charset="-78"/>
              </a:rPr>
              <a:t>زمان تحویل تقاضای کتبی به مدیرمدرسه حداکثرتا دو هفته پس ازامتحانات خرداد یا شهریورماه است.</a:t>
            </a:r>
          </a:p>
          <a:p>
            <a:r>
              <a:rPr lang="fa-IR" sz="2800" dirty="0" smtClean="0">
                <a:cs typeface="B Badr" pitchFamily="2" charset="-78"/>
              </a:rPr>
              <a:t> </a:t>
            </a:r>
            <a:r>
              <a:rPr lang="fa-IR" sz="2800" b="1" dirty="0" smtClean="0">
                <a:cs typeface="B Badr" pitchFamily="2" charset="-78"/>
              </a:rPr>
              <a:t>متقاضی می تواندحداکثر دردو مرحله خرداد وشهریوردر امتحانات تغییر رشته شرکت کند.</a:t>
            </a:r>
          </a:p>
          <a:p>
            <a:r>
              <a:rPr lang="fa-IR" sz="2800" dirty="0" smtClean="0">
                <a:cs typeface="B Badr" pitchFamily="2" charset="-78"/>
              </a:rPr>
              <a:t> </a:t>
            </a:r>
            <a:r>
              <a:rPr lang="fa-IR" sz="2800" b="1" dirty="0" smtClean="0">
                <a:cs typeface="B Badr" pitchFamily="2" charset="-78"/>
              </a:rPr>
              <a:t>متقاضی می تواند همزمان درآزمون دروس تغییر رشته وامتحانات رشته قبلی شرکت کند.</a:t>
            </a:r>
          </a:p>
          <a:p>
            <a:endParaRPr lang="fa-IR" sz="2800" dirty="0">
              <a:cs typeface="B Badr" pitchFamily="2" charset="-78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42852"/>
            <a:ext cx="8966974" cy="650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428596" y="214290"/>
            <a:ext cx="850112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4000" b="1" dirty="0" smtClean="0">
                <a:solidFill>
                  <a:srgbClr val="FF0000"/>
                </a:solidFill>
                <a:cs typeface="B Badr" pitchFamily="2" charset="-78"/>
              </a:rPr>
              <a:t>                 پایان بخش سوم</a:t>
            </a:r>
            <a:endParaRPr lang="fa-IR" sz="4000" b="1" dirty="0" smtClean="0">
              <a:cs typeface="B Homa" pitchFamily="2" charset="-78"/>
            </a:endParaRPr>
          </a:p>
          <a:p>
            <a:pPr algn="l"/>
            <a:r>
              <a:rPr lang="fa-IR" sz="3600" b="1" dirty="0" smtClean="0">
                <a:solidFill>
                  <a:srgbClr val="7030A0"/>
                </a:solidFill>
                <a:cs typeface="B Badr" pitchFamily="2" charset="-78"/>
              </a:rPr>
              <a:t>از توجه وشکیبایی شما سپاسگزارم</a:t>
            </a:r>
          </a:p>
          <a:p>
            <a:r>
              <a:rPr lang="fa-IR" sz="3600" b="1" dirty="0" smtClean="0">
                <a:solidFill>
                  <a:srgbClr val="7030A0"/>
                </a:solidFill>
                <a:cs typeface="B Badr" pitchFamily="2" charset="-78"/>
              </a:rPr>
              <a:t>                                   سربلند و پویا باشید</a:t>
            </a:r>
          </a:p>
          <a:p>
            <a:pPr algn="l"/>
            <a:r>
              <a:rPr lang="fa-IR" sz="6600" b="1" dirty="0" smtClean="0">
                <a:solidFill>
                  <a:srgbClr val="FF0000"/>
                </a:solidFill>
                <a:cs typeface="B Homa" pitchFamily="2" charset="-78"/>
              </a:rPr>
              <a:t>محمد زارع زده</a:t>
            </a:r>
          </a:p>
          <a:p>
            <a:pPr algn="l"/>
            <a:r>
              <a:rPr lang="fa-IR" sz="4000" b="1" dirty="0" smtClean="0">
                <a:solidFill>
                  <a:srgbClr val="00B050"/>
                </a:solidFill>
                <a:cs typeface="B Homa" pitchFamily="2" charset="-78"/>
              </a:rPr>
              <a:t>روانشناس و مشاور</a:t>
            </a:r>
          </a:p>
          <a:p>
            <a:pPr algn="ctr"/>
            <a:r>
              <a:rPr lang="fa-IR" sz="3600" b="1" dirty="0" smtClean="0">
                <a:cs typeface="B Homa" pitchFamily="2" charset="-78"/>
              </a:rPr>
              <a:t>پژوهشگر مسایل اجتماعی و حوزه آموزش و پرورش</a:t>
            </a:r>
          </a:p>
          <a:p>
            <a:pPr algn="ctr"/>
            <a:r>
              <a:rPr lang="fa-IR" sz="3600" b="1" dirty="0" smtClean="0">
                <a:solidFill>
                  <a:srgbClr val="F814BC"/>
                </a:solidFill>
                <a:cs typeface="B Homa" pitchFamily="2" charset="-78"/>
              </a:rPr>
              <a:t>                              تلفن همراه : 09177624373</a:t>
            </a:r>
          </a:p>
          <a:p>
            <a:pPr algn="ctr"/>
            <a:r>
              <a:rPr lang="fa-IR" sz="3600" b="1" dirty="0" smtClean="0">
                <a:solidFill>
                  <a:srgbClr val="7030A0"/>
                </a:solidFill>
                <a:cs typeface="B Homa" pitchFamily="2" charset="-78"/>
              </a:rPr>
              <a:t>                           اینستاگرام : </a:t>
            </a:r>
            <a:r>
              <a:rPr lang="en-US" sz="3600" b="1" dirty="0" smtClean="0">
                <a:solidFill>
                  <a:srgbClr val="7030A0"/>
                </a:solidFill>
                <a:cs typeface="B Homa" pitchFamily="2" charset="-78"/>
              </a:rPr>
              <a:t>mzarezadeh2012</a:t>
            </a:r>
          </a:p>
          <a:p>
            <a:pPr algn="ctr"/>
            <a:r>
              <a:rPr lang="fa-IR" sz="3600" b="1" dirty="0" smtClean="0">
                <a:solidFill>
                  <a:srgbClr val="07DB39"/>
                </a:solidFill>
                <a:cs typeface="B Homa" pitchFamily="2" charset="-78"/>
              </a:rPr>
              <a:t>                                     واتساپ :09218927536  </a:t>
            </a:r>
            <a:endParaRPr lang="fa-IR" sz="3600" dirty="0">
              <a:solidFill>
                <a:srgbClr val="07DB39"/>
              </a:solidFill>
              <a:cs typeface="B Homa" pitchFamily="2" charset="-78"/>
            </a:endParaRPr>
          </a:p>
        </p:txBody>
      </p: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6000"/>
                            </p:stCondLst>
                            <p:childTnLst>
                              <p:par>
                                <p:cTn id="1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8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2000"/>
                            </p:stCondLst>
                            <p:childTnLst>
                              <p:par>
                                <p:cTn id="3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000"/>
                            </p:stCondLst>
                            <p:childTnLst>
                              <p:par>
                                <p:cTn id="3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2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71406" y="169111"/>
            <a:ext cx="8858311" cy="830997"/>
          </a:xfrm>
          <a:prstGeom prst="rect">
            <a:avLst/>
          </a:prstGeom>
          <a:solidFill>
            <a:srgbClr val="E3F1F9"/>
          </a:solidFill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rtl="1">
              <a:defRPr/>
            </a:pPr>
            <a:r>
              <a:rPr lang="fa-IR" sz="2400" b="1" dirty="0">
                <a:solidFill>
                  <a:srgbClr val="7030A0"/>
                </a:solidFill>
                <a:latin typeface="Arial"/>
                <a:cs typeface="B Morvarid" pitchFamily="2" charset="-78"/>
              </a:rPr>
              <a:t>انسان همواره در طول زندگی در معرض انتخاب است. اما اهمیت همه ی انتخاب ها به یک اندازه نیست؛ برخی بسیار مهم و برخی کم اهمیت هستند!</a:t>
            </a:r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-120600" y="7115204"/>
            <a:ext cx="495300" cy="457200"/>
          </a:xfrm>
        </p:spPr>
        <p:txBody>
          <a:bodyPr/>
          <a:lstStyle/>
          <a:p>
            <a:pPr>
              <a:defRPr/>
            </a:pPr>
            <a:fld id="{0DCC9F71-615D-40DD-B4A7-2CBB4BF00598}" type="slidenum">
              <a:rPr lang="fa-IR" smtClean="0"/>
              <a:pPr>
                <a:defRPr/>
              </a:pPr>
              <a:t>3</a:t>
            </a:fld>
            <a:endParaRPr lang="fa-IR"/>
          </a:p>
        </p:txBody>
      </p:sp>
      <p:grpSp>
        <p:nvGrpSpPr>
          <p:cNvPr id="8" name="Group 7"/>
          <p:cNvGrpSpPr/>
          <p:nvPr/>
        </p:nvGrpSpPr>
        <p:grpSpPr>
          <a:xfrm>
            <a:off x="142844" y="1643050"/>
            <a:ext cx="8715404" cy="3723326"/>
            <a:chOff x="269647" y="1556796"/>
            <a:chExt cx="9291866" cy="3723326"/>
          </a:xfrm>
          <a:scene3d>
            <a:camera prst="obliqueTopLeft"/>
            <a:lightRig rig="glow" dir="t">
              <a:rot lat="0" lon="0" rev="4800000"/>
            </a:lightRig>
          </a:scene3d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8505" y="1556796"/>
              <a:ext cx="9073008" cy="1971675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p3d prstMaterial="matte">
              <a:bevelT w="127000" h="63500"/>
            </a:sp3d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61263" y="3528471"/>
              <a:ext cx="2000250" cy="1751651"/>
            </a:xfrm>
            <a:prstGeom prst="roundRect">
              <a:avLst>
                <a:gd name="adj" fmla="val 8594"/>
              </a:avLst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reflection blurRad="12700" stA="38000" endPos="28000" dist="5000" dir="5400000" sy="-100000" algn="bl" rotWithShape="0"/>
            </a:effectLst>
            <a:sp3d prstMaterial="matte">
              <a:bevelT w="127000" h="63500"/>
            </a:sp3d>
            <a:extLst/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97016" y="3494172"/>
              <a:ext cx="2016224" cy="1785950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solidFill>
                <a:srgbClr val="FF000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reflection blurRad="12700" stA="38000" endPos="28000" dist="5000" dir="5400000" sy="-100000" algn="bl" rotWithShape="0"/>
            </a:effectLst>
            <a:sp3d prstMaterial="matte">
              <a:bevelT w="127000" h="63500"/>
            </a:sp3d>
            <a:extLst/>
          </p:spPr>
        </p:pic>
        <p:pic>
          <p:nvPicPr>
            <p:cNvPr id="12" name="Picture 5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2762" y="3509247"/>
              <a:ext cx="1865313" cy="1699437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solidFill>
                <a:srgbClr val="FF000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reflection blurRad="12700" stA="38000" endPos="28000" dist="5000" dir="5400000" sy="-100000" algn="bl" rotWithShape="0"/>
            </a:effectLst>
            <a:sp3d prstMaterial="matte">
              <a:bevelT w="127000" h="63500"/>
            </a:sp3d>
            <a:extLst/>
          </p:spPr>
        </p:pic>
        <p:pic>
          <p:nvPicPr>
            <p:cNvPr id="13" name="Picture 6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647" y="3499520"/>
              <a:ext cx="2392878" cy="1780602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>
              <a:solidFill>
                <a:srgbClr val="FF0000"/>
              </a:solidFill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  <a:reflection blurRad="12700" stA="38000" endPos="28000" dist="5000" dir="5400000" sy="-100000" algn="bl" rotWithShape="0"/>
            </a:effectLst>
            <a:sp3d prstMaterial="matte">
              <a:bevelT w="127000" h="63500"/>
            </a:sp3d>
            <a:extLst/>
          </p:spPr>
        </p:pic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23778" y="-1"/>
            <a:ext cx="453428" cy="7674401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32AC6061-19B1-44E6-B9F3-3E42F7758D1B}" type="slidenum">
              <a:rPr lang="fa-IR" smtClean="0"/>
              <a:pPr>
                <a:defRPr/>
              </a:pPr>
              <a:t>4</a:t>
            </a:fld>
            <a:endParaRPr lang="fa-IR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238660796"/>
              </p:ext>
            </p:extLst>
          </p:nvPr>
        </p:nvGraphicFramePr>
        <p:xfrm>
          <a:off x="142844" y="71414"/>
          <a:ext cx="5405478" cy="6715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6000760" y="416093"/>
            <a:ext cx="2910588" cy="4227353"/>
            <a:chOff x="6598164" y="300404"/>
            <a:chExt cx="3179371" cy="3777648"/>
          </a:xfrm>
        </p:grpSpPr>
        <p:sp>
          <p:nvSpPr>
            <p:cNvPr id="8" name="Freeform: Shape 4"/>
            <p:cNvSpPr/>
            <p:nvPr/>
          </p:nvSpPr>
          <p:spPr>
            <a:xfrm>
              <a:off x="6609184" y="300404"/>
              <a:ext cx="3168351" cy="687960"/>
            </a:xfrm>
            <a:custGeom>
              <a:avLst/>
              <a:gdLst>
                <a:gd name="connsiteX0" fmla="*/ 0 w 3168351"/>
                <a:gd name="connsiteY0" fmla="*/ 114662 h 687960"/>
                <a:gd name="connsiteX1" fmla="*/ 114662 w 3168351"/>
                <a:gd name="connsiteY1" fmla="*/ 0 h 687960"/>
                <a:gd name="connsiteX2" fmla="*/ 3053689 w 3168351"/>
                <a:gd name="connsiteY2" fmla="*/ 0 h 687960"/>
                <a:gd name="connsiteX3" fmla="*/ 3168351 w 3168351"/>
                <a:gd name="connsiteY3" fmla="*/ 114662 h 687960"/>
                <a:gd name="connsiteX4" fmla="*/ 3168351 w 3168351"/>
                <a:gd name="connsiteY4" fmla="*/ 573298 h 687960"/>
                <a:gd name="connsiteX5" fmla="*/ 3053689 w 3168351"/>
                <a:gd name="connsiteY5" fmla="*/ 687960 h 687960"/>
                <a:gd name="connsiteX6" fmla="*/ 114662 w 3168351"/>
                <a:gd name="connsiteY6" fmla="*/ 687960 h 687960"/>
                <a:gd name="connsiteX7" fmla="*/ 0 w 3168351"/>
                <a:gd name="connsiteY7" fmla="*/ 573298 h 687960"/>
                <a:gd name="connsiteX8" fmla="*/ 0 w 3168351"/>
                <a:gd name="connsiteY8" fmla="*/ 114662 h 6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68351" h="687960">
                  <a:moveTo>
                    <a:pt x="0" y="114662"/>
                  </a:moveTo>
                  <a:cubicBezTo>
                    <a:pt x="0" y="51336"/>
                    <a:pt x="51336" y="0"/>
                    <a:pt x="114662" y="0"/>
                  </a:cubicBezTo>
                  <a:lnTo>
                    <a:pt x="3053689" y="0"/>
                  </a:lnTo>
                  <a:cubicBezTo>
                    <a:pt x="3117015" y="0"/>
                    <a:pt x="3168351" y="51336"/>
                    <a:pt x="3168351" y="114662"/>
                  </a:cubicBezTo>
                  <a:lnTo>
                    <a:pt x="3168351" y="573298"/>
                  </a:lnTo>
                  <a:cubicBezTo>
                    <a:pt x="3168351" y="636624"/>
                    <a:pt x="3117015" y="687960"/>
                    <a:pt x="3053689" y="687960"/>
                  </a:cubicBezTo>
                  <a:lnTo>
                    <a:pt x="114662" y="687960"/>
                  </a:lnTo>
                  <a:cubicBezTo>
                    <a:pt x="51336" y="687960"/>
                    <a:pt x="0" y="636624"/>
                    <a:pt x="0" y="573298"/>
                  </a:cubicBezTo>
                  <a:lnTo>
                    <a:pt x="0" y="11466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25023" tIns="125023" rIns="125023" bIns="125023" numCol="1" spcCol="1270" anchor="ctr" anchorCtr="0">
              <a:noAutofit/>
            </a:bodyPr>
            <a:lstStyle/>
            <a:p>
              <a:pPr marL="0" lvl="0" indent="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a-IR" sz="2400" b="1" kern="1200" dirty="0">
                  <a:cs typeface="B Nazanin" pitchFamily="2" charset="-78"/>
                </a:rPr>
                <a:t>میزان درآمد</a:t>
              </a:r>
              <a:endParaRPr lang="en-US" sz="2400" b="1" kern="1200" dirty="0">
                <a:cs typeface="B Nazanin" pitchFamily="2" charset="-78"/>
              </a:endParaRPr>
            </a:p>
          </p:txBody>
        </p:sp>
        <p:sp>
          <p:nvSpPr>
            <p:cNvPr id="9" name="Freeform: Shape 5"/>
            <p:cNvSpPr/>
            <p:nvPr/>
          </p:nvSpPr>
          <p:spPr>
            <a:xfrm>
              <a:off x="6609184" y="1084292"/>
              <a:ext cx="3168351" cy="687960"/>
            </a:xfrm>
            <a:custGeom>
              <a:avLst/>
              <a:gdLst>
                <a:gd name="connsiteX0" fmla="*/ 0 w 3168351"/>
                <a:gd name="connsiteY0" fmla="*/ 114662 h 687960"/>
                <a:gd name="connsiteX1" fmla="*/ 114662 w 3168351"/>
                <a:gd name="connsiteY1" fmla="*/ 0 h 687960"/>
                <a:gd name="connsiteX2" fmla="*/ 3053689 w 3168351"/>
                <a:gd name="connsiteY2" fmla="*/ 0 h 687960"/>
                <a:gd name="connsiteX3" fmla="*/ 3168351 w 3168351"/>
                <a:gd name="connsiteY3" fmla="*/ 114662 h 687960"/>
                <a:gd name="connsiteX4" fmla="*/ 3168351 w 3168351"/>
                <a:gd name="connsiteY4" fmla="*/ 573298 h 687960"/>
                <a:gd name="connsiteX5" fmla="*/ 3053689 w 3168351"/>
                <a:gd name="connsiteY5" fmla="*/ 687960 h 687960"/>
                <a:gd name="connsiteX6" fmla="*/ 114662 w 3168351"/>
                <a:gd name="connsiteY6" fmla="*/ 687960 h 687960"/>
                <a:gd name="connsiteX7" fmla="*/ 0 w 3168351"/>
                <a:gd name="connsiteY7" fmla="*/ 573298 h 687960"/>
                <a:gd name="connsiteX8" fmla="*/ 0 w 3168351"/>
                <a:gd name="connsiteY8" fmla="*/ 114662 h 6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68351" h="687960">
                  <a:moveTo>
                    <a:pt x="0" y="114662"/>
                  </a:moveTo>
                  <a:cubicBezTo>
                    <a:pt x="0" y="51336"/>
                    <a:pt x="51336" y="0"/>
                    <a:pt x="114662" y="0"/>
                  </a:cubicBezTo>
                  <a:lnTo>
                    <a:pt x="3053689" y="0"/>
                  </a:lnTo>
                  <a:cubicBezTo>
                    <a:pt x="3117015" y="0"/>
                    <a:pt x="3168351" y="51336"/>
                    <a:pt x="3168351" y="114662"/>
                  </a:cubicBezTo>
                  <a:lnTo>
                    <a:pt x="3168351" y="573298"/>
                  </a:lnTo>
                  <a:cubicBezTo>
                    <a:pt x="3168351" y="636624"/>
                    <a:pt x="3117015" y="687960"/>
                    <a:pt x="3053689" y="687960"/>
                  </a:cubicBezTo>
                  <a:lnTo>
                    <a:pt x="114662" y="687960"/>
                  </a:lnTo>
                  <a:cubicBezTo>
                    <a:pt x="51336" y="687960"/>
                    <a:pt x="0" y="636624"/>
                    <a:pt x="0" y="573298"/>
                  </a:cubicBezTo>
                  <a:lnTo>
                    <a:pt x="0" y="11466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25023" tIns="125023" rIns="125023" bIns="125023" numCol="1" spcCol="1270" anchor="ctr" anchorCtr="0">
              <a:noAutofit/>
            </a:bodyPr>
            <a:lstStyle/>
            <a:p>
              <a:pPr marL="0" lvl="0" indent="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a-IR" sz="2400" b="1" kern="1200" dirty="0">
                  <a:cs typeface="B Nazanin" pitchFamily="2" charset="-78"/>
                </a:rPr>
                <a:t>موقعیت اجتماعی</a:t>
              </a:r>
              <a:endParaRPr lang="en-US" sz="2400" b="1" kern="1200" dirty="0">
                <a:cs typeface="B Nazanin" pitchFamily="2" charset="-78"/>
              </a:endParaRPr>
            </a:p>
          </p:txBody>
        </p:sp>
        <p:sp>
          <p:nvSpPr>
            <p:cNvPr id="10" name="Freeform: Shape 6"/>
            <p:cNvSpPr/>
            <p:nvPr/>
          </p:nvSpPr>
          <p:spPr>
            <a:xfrm>
              <a:off x="6609184" y="1852892"/>
              <a:ext cx="3168351" cy="687960"/>
            </a:xfrm>
            <a:custGeom>
              <a:avLst/>
              <a:gdLst>
                <a:gd name="connsiteX0" fmla="*/ 0 w 3168351"/>
                <a:gd name="connsiteY0" fmla="*/ 114662 h 687960"/>
                <a:gd name="connsiteX1" fmla="*/ 114662 w 3168351"/>
                <a:gd name="connsiteY1" fmla="*/ 0 h 687960"/>
                <a:gd name="connsiteX2" fmla="*/ 3053689 w 3168351"/>
                <a:gd name="connsiteY2" fmla="*/ 0 h 687960"/>
                <a:gd name="connsiteX3" fmla="*/ 3168351 w 3168351"/>
                <a:gd name="connsiteY3" fmla="*/ 114662 h 687960"/>
                <a:gd name="connsiteX4" fmla="*/ 3168351 w 3168351"/>
                <a:gd name="connsiteY4" fmla="*/ 573298 h 687960"/>
                <a:gd name="connsiteX5" fmla="*/ 3053689 w 3168351"/>
                <a:gd name="connsiteY5" fmla="*/ 687960 h 687960"/>
                <a:gd name="connsiteX6" fmla="*/ 114662 w 3168351"/>
                <a:gd name="connsiteY6" fmla="*/ 687960 h 687960"/>
                <a:gd name="connsiteX7" fmla="*/ 0 w 3168351"/>
                <a:gd name="connsiteY7" fmla="*/ 573298 h 687960"/>
                <a:gd name="connsiteX8" fmla="*/ 0 w 3168351"/>
                <a:gd name="connsiteY8" fmla="*/ 114662 h 6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68351" h="687960">
                  <a:moveTo>
                    <a:pt x="0" y="114662"/>
                  </a:moveTo>
                  <a:cubicBezTo>
                    <a:pt x="0" y="51336"/>
                    <a:pt x="51336" y="0"/>
                    <a:pt x="114662" y="0"/>
                  </a:cubicBezTo>
                  <a:lnTo>
                    <a:pt x="3053689" y="0"/>
                  </a:lnTo>
                  <a:cubicBezTo>
                    <a:pt x="3117015" y="0"/>
                    <a:pt x="3168351" y="51336"/>
                    <a:pt x="3168351" y="114662"/>
                  </a:cubicBezTo>
                  <a:lnTo>
                    <a:pt x="3168351" y="573298"/>
                  </a:lnTo>
                  <a:cubicBezTo>
                    <a:pt x="3168351" y="636624"/>
                    <a:pt x="3117015" y="687960"/>
                    <a:pt x="3053689" y="687960"/>
                  </a:cubicBezTo>
                  <a:lnTo>
                    <a:pt x="114662" y="687960"/>
                  </a:lnTo>
                  <a:cubicBezTo>
                    <a:pt x="51336" y="687960"/>
                    <a:pt x="0" y="636624"/>
                    <a:pt x="0" y="573298"/>
                  </a:cubicBezTo>
                  <a:lnTo>
                    <a:pt x="0" y="11466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25023" tIns="125023" rIns="125023" bIns="125023" numCol="1" spcCol="1270" anchor="ctr" anchorCtr="0">
              <a:noAutofit/>
            </a:bodyPr>
            <a:lstStyle/>
            <a:p>
              <a:pPr marL="0" lvl="0" indent="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a-IR" sz="2400" b="1" kern="1200" dirty="0">
                  <a:cs typeface="B Nazanin" pitchFamily="2" charset="-78"/>
                </a:rPr>
                <a:t>آرامش و آسایش در زندگی</a:t>
              </a:r>
              <a:endParaRPr lang="en-US" sz="2400" b="1" kern="1200" dirty="0">
                <a:cs typeface="B Nazanin" pitchFamily="2" charset="-78"/>
              </a:endParaRPr>
            </a:p>
          </p:txBody>
        </p:sp>
        <p:sp>
          <p:nvSpPr>
            <p:cNvPr id="11" name="Freeform: Shape 8"/>
            <p:cNvSpPr/>
            <p:nvPr/>
          </p:nvSpPr>
          <p:spPr>
            <a:xfrm>
              <a:off x="6609184" y="2621492"/>
              <a:ext cx="3168351" cy="687960"/>
            </a:xfrm>
            <a:custGeom>
              <a:avLst/>
              <a:gdLst>
                <a:gd name="connsiteX0" fmla="*/ 0 w 3168351"/>
                <a:gd name="connsiteY0" fmla="*/ 114662 h 687960"/>
                <a:gd name="connsiteX1" fmla="*/ 114662 w 3168351"/>
                <a:gd name="connsiteY1" fmla="*/ 0 h 687960"/>
                <a:gd name="connsiteX2" fmla="*/ 3053689 w 3168351"/>
                <a:gd name="connsiteY2" fmla="*/ 0 h 687960"/>
                <a:gd name="connsiteX3" fmla="*/ 3168351 w 3168351"/>
                <a:gd name="connsiteY3" fmla="*/ 114662 h 687960"/>
                <a:gd name="connsiteX4" fmla="*/ 3168351 w 3168351"/>
                <a:gd name="connsiteY4" fmla="*/ 573298 h 687960"/>
                <a:gd name="connsiteX5" fmla="*/ 3053689 w 3168351"/>
                <a:gd name="connsiteY5" fmla="*/ 687960 h 687960"/>
                <a:gd name="connsiteX6" fmla="*/ 114662 w 3168351"/>
                <a:gd name="connsiteY6" fmla="*/ 687960 h 687960"/>
                <a:gd name="connsiteX7" fmla="*/ 0 w 3168351"/>
                <a:gd name="connsiteY7" fmla="*/ 573298 h 687960"/>
                <a:gd name="connsiteX8" fmla="*/ 0 w 3168351"/>
                <a:gd name="connsiteY8" fmla="*/ 114662 h 6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68351" h="687960">
                  <a:moveTo>
                    <a:pt x="0" y="114662"/>
                  </a:moveTo>
                  <a:cubicBezTo>
                    <a:pt x="0" y="51336"/>
                    <a:pt x="51336" y="0"/>
                    <a:pt x="114662" y="0"/>
                  </a:cubicBezTo>
                  <a:lnTo>
                    <a:pt x="3053689" y="0"/>
                  </a:lnTo>
                  <a:cubicBezTo>
                    <a:pt x="3117015" y="0"/>
                    <a:pt x="3168351" y="51336"/>
                    <a:pt x="3168351" y="114662"/>
                  </a:cubicBezTo>
                  <a:lnTo>
                    <a:pt x="3168351" y="573298"/>
                  </a:lnTo>
                  <a:cubicBezTo>
                    <a:pt x="3168351" y="636624"/>
                    <a:pt x="3117015" y="687960"/>
                    <a:pt x="3053689" y="687960"/>
                  </a:cubicBezTo>
                  <a:lnTo>
                    <a:pt x="114662" y="687960"/>
                  </a:lnTo>
                  <a:cubicBezTo>
                    <a:pt x="51336" y="687960"/>
                    <a:pt x="0" y="636624"/>
                    <a:pt x="0" y="573298"/>
                  </a:cubicBezTo>
                  <a:lnTo>
                    <a:pt x="0" y="11466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25023" tIns="125023" rIns="125023" bIns="125023" numCol="1" spcCol="1270" anchor="ctr" anchorCtr="0">
              <a:noAutofit/>
            </a:bodyPr>
            <a:lstStyle/>
            <a:p>
              <a:pPr marL="0" lvl="0" indent="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a-IR" sz="2400" b="1" kern="1200" dirty="0">
                  <a:cs typeface="B Nazanin" pitchFamily="2" charset="-78"/>
                </a:rPr>
                <a:t>نوع خدمت و تاثیر گذاری</a:t>
              </a:r>
              <a:endParaRPr lang="en-US" sz="2400" b="1" kern="1200" dirty="0">
                <a:cs typeface="B Nazanin" pitchFamily="2" charset="-78"/>
              </a:endParaRPr>
            </a:p>
          </p:txBody>
        </p:sp>
        <p:sp>
          <p:nvSpPr>
            <p:cNvPr id="12" name="Freeform: Shape 9"/>
            <p:cNvSpPr/>
            <p:nvPr/>
          </p:nvSpPr>
          <p:spPr>
            <a:xfrm>
              <a:off x="6598164" y="3390092"/>
              <a:ext cx="3168351" cy="687960"/>
            </a:xfrm>
            <a:custGeom>
              <a:avLst/>
              <a:gdLst>
                <a:gd name="connsiteX0" fmla="*/ 0 w 3168351"/>
                <a:gd name="connsiteY0" fmla="*/ 114662 h 687960"/>
                <a:gd name="connsiteX1" fmla="*/ 114662 w 3168351"/>
                <a:gd name="connsiteY1" fmla="*/ 0 h 687960"/>
                <a:gd name="connsiteX2" fmla="*/ 3053689 w 3168351"/>
                <a:gd name="connsiteY2" fmla="*/ 0 h 687960"/>
                <a:gd name="connsiteX3" fmla="*/ 3168351 w 3168351"/>
                <a:gd name="connsiteY3" fmla="*/ 114662 h 687960"/>
                <a:gd name="connsiteX4" fmla="*/ 3168351 w 3168351"/>
                <a:gd name="connsiteY4" fmla="*/ 573298 h 687960"/>
                <a:gd name="connsiteX5" fmla="*/ 3053689 w 3168351"/>
                <a:gd name="connsiteY5" fmla="*/ 687960 h 687960"/>
                <a:gd name="connsiteX6" fmla="*/ 114662 w 3168351"/>
                <a:gd name="connsiteY6" fmla="*/ 687960 h 687960"/>
                <a:gd name="connsiteX7" fmla="*/ 0 w 3168351"/>
                <a:gd name="connsiteY7" fmla="*/ 573298 h 687960"/>
                <a:gd name="connsiteX8" fmla="*/ 0 w 3168351"/>
                <a:gd name="connsiteY8" fmla="*/ 114662 h 687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168351" h="687960">
                  <a:moveTo>
                    <a:pt x="0" y="114662"/>
                  </a:moveTo>
                  <a:cubicBezTo>
                    <a:pt x="0" y="51336"/>
                    <a:pt x="51336" y="0"/>
                    <a:pt x="114662" y="0"/>
                  </a:cubicBezTo>
                  <a:lnTo>
                    <a:pt x="3053689" y="0"/>
                  </a:lnTo>
                  <a:cubicBezTo>
                    <a:pt x="3117015" y="0"/>
                    <a:pt x="3168351" y="51336"/>
                    <a:pt x="3168351" y="114662"/>
                  </a:cubicBezTo>
                  <a:lnTo>
                    <a:pt x="3168351" y="573298"/>
                  </a:lnTo>
                  <a:cubicBezTo>
                    <a:pt x="3168351" y="636624"/>
                    <a:pt x="3117015" y="687960"/>
                    <a:pt x="3053689" y="687960"/>
                  </a:cubicBezTo>
                  <a:lnTo>
                    <a:pt x="114662" y="687960"/>
                  </a:lnTo>
                  <a:cubicBezTo>
                    <a:pt x="51336" y="687960"/>
                    <a:pt x="0" y="636624"/>
                    <a:pt x="0" y="573298"/>
                  </a:cubicBezTo>
                  <a:lnTo>
                    <a:pt x="0" y="114662"/>
                  </a:lnTo>
                  <a:close/>
                </a:path>
              </a:pathLst>
            </a:custGeom>
            <a:ln>
              <a:solidFill>
                <a:srgbClr val="FFFF00"/>
              </a:solidFill>
            </a:ln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125023" tIns="125023" rIns="125023" bIns="125023" numCol="1" spcCol="1270" anchor="ctr" anchorCtr="0">
              <a:noAutofit/>
            </a:bodyPr>
            <a:lstStyle/>
            <a:p>
              <a:pPr marL="0" lvl="0" indent="0" algn="r" defTabSz="1066800" rtl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a-IR" sz="2400" b="1" kern="1200" dirty="0">
                  <a:cs typeface="B Nazanin" pitchFamily="2" charset="-78"/>
                </a:rPr>
                <a:t>پیشرفت و ...</a:t>
              </a:r>
              <a:endParaRPr lang="en-US" sz="2400" b="1" kern="1200" dirty="0">
                <a:cs typeface="B Nazanin" pitchFamily="2" charset="-78"/>
              </a:endParaRP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b="1" dirty="0">
              <a:solidFill>
                <a:srgbClr val="7030A0"/>
              </a:solidFill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b="1">
              <a:solidFill>
                <a:srgbClr val="7030A0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142844" y="260648"/>
            <a:ext cx="6929485" cy="1008112"/>
          </a:xfrm>
          <a:prstGeom prst="rect">
            <a:avLst/>
          </a:prstGeom>
          <a:solidFill>
            <a:srgbClr val="00B050"/>
          </a:solidFill>
          <a:ln w="38100" cap="flat" cmpd="sng" algn="ctr">
            <a:noFill/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6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uLnTx/>
                <a:uFillTx/>
                <a:cs typeface="B Badr" pitchFamily="2" charset="-78"/>
              </a:rPr>
              <a:t>انتخاب درست :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uLnTx/>
              <a:uFillTx/>
              <a:cs typeface="B Badr" pitchFamily="2" charset="-78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3778" y="119086"/>
            <a:ext cx="495300" cy="6667500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6571B273-9AED-4257-A00E-9917DF1DCCC2}" type="slidenum">
              <a:rPr lang="fa-IR" b="1" smtClean="0">
                <a:solidFill>
                  <a:srgbClr val="7030A0"/>
                </a:solidFill>
                <a:cs typeface="B Badr" pitchFamily="2" charset="-78"/>
              </a:rPr>
              <a:pPr>
                <a:defRPr/>
              </a:pPr>
              <a:t>5</a:t>
            </a:fld>
            <a:endParaRPr lang="fa-IR" b="1" dirty="0">
              <a:solidFill>
                <a:srgbClr val="7030A0"/>
              </a:solidFill>
              <a:cs typeface="B Badr" pitchFamily="2" charset="-7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1406" y="1628800"/>
            <a:ext cx="7000924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8" name="Rounded Rectangle 7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kern="1200" dirty="0">
                  <a:solidFill>
                    <a:srgbClr val="7030A0"/>
                  </a:solidFill>
                  <a:cs typeface="B Badr" pitchFamily="2" charset="-78"/>
                </a:rPr>
                <a:t>موفقیت تحصیلی</a:t>
              </a:r>
              <a:endParaRPr lang="en-US" sz="4800" b="1" kern="1200" dirty="0">
                <a:solidFill>
                  <a:srgbClr val="7030A0"/>
                </a:solidFill>
                <a:cs typeface="B Badr" pitchFamily="2" charset="-7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71406" y="3581450"/>
            <a:ext cx="7000924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11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21905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kern="1200" dirty="0">
                  <a:solidFill>
                    <a:srgbClr val="7030A0"/>
                  </a:solidFill>
                  <a:cs typeface="B Badr" pitchFamily="2" charset="-78"/>
                </a:rPr>
                <a:t>کسب درآمد</a:t>
              </a:r>
              <a:endParaRPr lang="en-US" sz="4800" b="1" kern="1200" dirty="0">
                <a:solidFill>
                  <a:srgbClr val="7030A0"/>
                </a:solidFill>
                <a:cs typeface="B Badr" pitchFamily="2" charset="-78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1406" y="5534100"/>
            <a:ext cx="7000924" cy="733068"/>
            <a:chOff x="-377371" y="1902210"/>
            <a:chExt cx="8604312" cy="733068"/>
          </a:xfrm>
          <a:solidFill>
            <a:schemeClr val="bg1"/>
          </a:solidFill>
        </p:grpSpPr>
        <p:sp>
          <p:nvSpPr>
            <p:cNvPr id="14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-377371" y="1923681"/>
              <a:ext cx="8604312" cy="69012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000" b="1" kern="1200" dirty="0">
                  <a:solidFill>
                    <a:srgbClr val="7030A0"/>
                  </a:solidFill>
                  <a:cs typeface="B Badr" pitchFamily="2" charset="-78"/>
                </a:rPr>
                <a:t>رضایت شغلی و پیشرفت در کار</a:t>
              </a:r>
              <a:endParaRPr lang="en-US" sz="4000" b="1" kern="1200" dirty="0">
                <a:solidFill>
                  <a:srgbClr val="7030A0"/>
                </a:solidFill>
                <a:cs typeface="B Badr" pitchFamily="2" charset="-78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71438" y="4500570"/>
            <a:ext cx="7072330" cy="733068"/>
            <a:chOff x="-336605" y="1902210"/>
            <a:chExt cx="8563546" cy="733068"/>
          </a:xfrm>
          <a:solidFill>
            <a:srgbClr val="00B0F0"/>
          </a:solidFill>
        </p:grpSpPr>
        <p:sp>
          <p:nvSpPr>
            <p:cNvPr id="17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-336605" y="1923681"/>
              <a:ext cx="8563546" cy="690126"/>
            </a:xfrm>
            <a:prstGeom prst="rect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kern="1200" dirty="0">
                  <a:solidFill>
                    <a:srgbClr val="7030A0"/>
                  </a:solidFill>
                  <a:cs typeface="B Badr" pitchFamily="2" charset="-78"/>
                </a:rPr>
                <a:t>لذت از زندگی</a:t>
              </a:r>
              <a:endParaRPr lang="en-US" sz="4800" b="1" kern="1200" dirty="0">
                <a:solidFill>
                  <a:srgbClr val="7030A0"/>
                </a:solidFill>
                <a:cs typeface="B Badr" pitchFamily="2" charset="-78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1406" y="2605125"/>
            <a:ext cx="7000924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20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3">
                  <a:lumMod val="20000"/>
                  <a:lumOff val="8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kern="1200" dirty="0">
                  <a:solidFill>
                    <a:srgbClr val="7030A0"/>
                  </a:solidFill>
                  <a:cs typeface="B Badr" pitchFamily="2" charset="-78"/>
                </a:rPr>
                <a:t>موقعیت اجتماعی</a:t>
              </a:r>
              <a:endParaRPr lang="en-US" sz="4800" b="1" kern="1200" dirty="0">
                <a:solidFill>
                  <a:srgbClr val="7030A0"/>
                </a:solidFill>
                <a:cs typeface="B Badr" pitchFamily="2" charset="-78"/>
              </a:endParaRP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b="1" dirty="0">
              <a:solidFill>
                <a:srgbClr val="FFFF00"/>
              </a:solidFill>
              <a:cs typeface="B Badr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b="1">
              <a:solidFill>
                <a:srgbClr val="FFFF00"/>
              </a:solidFill>
              <a:cs typeface="B Badr" pitchFamily="2" charset="-78"/>
            </a:endParaRPr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71472" y="260648"/>
            <a:ext cx="6143668" cy="1008112"/>
          </a:xfrm>
          <a:prstGeom prst="rect">
            <a:avLst/>
          </a:prstGeom>
          <a:solidFill>
            <a:srgbClr val="FF0000"/>
          </a:solidFill>
          <a:ln w="38100" cap="flat" cmpd="sng" algn="ctr">
            <a:solidFill>
              <a:srgbClr val="00B050"/>
            </a:solidFill>
            <a:prstDash val="soli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1" anchor="ctr"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6600" b="1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>
                  <a:innerShdw blurRad="63500" dist="50800" dir="10800000">
                    <a:prstClr val="black">
                      <a:alpha val="50000"/>
                    </a:prstClr>
                  </a:innerShdw>
                </a:effectLst>
                <a:uLnTx/>
                <a:uFillTx/>
                <a:cs typeface="B Badr" pitchFamily="2" charset="-78"/>
              </a:rPr>
              <a:t>انتخاب نا درست :</a:t>
            </a:r>
            <a:endParaRPr kumimoji="0" lang="en-US" sz="66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  <a:uLnTx/>
              <a:uFillTx/>
              <a:cs typeface="B Badr" pitchFamily="2" charset="-78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-125173" y="42866"/>
            <a:ext cx="422857" cy="6600844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6571B273-9AED-4257-A00E-9917DF1DCCC2}" type="slidenum">
              <a:rPr lang="fa-IR" b="1" smtClean="0">
                <a:solidFill>
                  <a:srgbClr val="FFFF00"/>
                </a:solidFill>
                <a:cs typeface="B Badr" pitchFamily="2" charset="-78"/>
              </a:rPr>
              <a:pPr>
                <a:defRPr/>
              </a:pPr>
              <a:t>6</a:t>
            </a:fld>
            <a:endParaRPr lang="fa-IR" b="1">
              <a:solidFill>
                <a:srgbClr val="FFFF00"/>
              </a:solidFill>
              <a:cs typeface="B Badr" pitchFamily="2" charset="-78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11001" y="1628800"/>
            <a:ext cx="6239855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8" name="Rounded Rectangle 7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kern="1200" dirty="0">
                  <a:solidFill>
                    <a:srgbClr val="FFFF00"/>
                  </a:solidFill>
                  <a:cs typeface="B Badr" pitchFamily="2" charset="-78"/>
                </a:rPr>
                <a:t>افت تحصیلی</a:t>
              </a:r>
              <a:endParaRPr lang="en-US" sz="4800" b="1" kern="1200" dirty="0">
                <a:solidFill>
                  <a:srgbClr val="FFFF00"/>
                </a:solidFill>
                <a:cs typeface="B Badr" pitchFamily="2" charset="-78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468059" y="4455736"/>
            <a:ext cx="6239855" cy="733068"/>
            <a:chOff x="918073" y="1902210"/>
            <a:chExt cx="7308868" cy="733068"/>
          </a:xfrm>
          <a:solidFill>
            <a:schemeClr val="bg1"/>
          </a:solidFill>
        </p:grpSpPr>
        <p:sp>
          <p:nvSpPr>
            <p:cNvPr id="11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dirty="0">
                  <a:solidFill>
                    <a:srgbClr val="FFFF00"/>
                  </a:solidFill>
                  <a:cs typeface="B Badr" pitchFamily="2" charset="-78"/>
                </a:rPr>
                <a:t>شکوفا نشدن استعداد</a:t>
              </a:r>
              <a:endParaRPr lang="en-US" sz="4800" b="1" dirty="0">
                <a:solidFill>
                  <a:srgbClr val="FFFF00"/>
                </a:solidFill>
                <a:cs typeface="B Badr" pitchFamily="2" charset="-78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89530" y="2597889"/>
            <a:ext cx="6239855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14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dirty="0">
                  <a:solidFill>
                    <a:srgbClr val="FFFF00"/>
                  </a:solidFill>
                  <a:cs typeface="B Badr" pitchFamily="2" charset="-78"/>
                </a:rPr>
                <a:t>سرخوردگی</a:t>
              </a:r>
              <a:endParaRPr lang="en-US" sz="4800" b="1" dirty="0">
                <a:solidFill>
                  <a:srgbClr val="FFFF00"/>
                </a:solidFill>
                <a:cs typeface="B Badr" pitchFamily="2" charset="-78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53793" y="3551545"/>
            <a:ext cx="6239855" cy="733068"/>
            <a:chOff x="918073" y="1902210"/>
            <a:chExt cx="7308868" cy="733068"/>
          </a:xfrm>
          <a:solidFill>
            <a:srgbClr val="00B0F0"/>
          </a:solidFill>
        </p:grpSpPr>
        <p:sp>
          <p:nvSpPr>
            <p:cNvPr id="17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grpFill/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dirty="0">
                  <a:solidFill>
                    <a:srgbClr val="FFFF00"/>
                  </a:solidFill>
                  <a:cs typeface="B Badr" pitchFamily="2" charset="-78"/>
                </a:rPr>
                <a:t>عدم رضایت شغلی</a:t>
              </a:r>
              <a:endParaRPr lang="en-US" sz="4800" b="1" dirty="0">
                <a:solidFill>
                  <a:srgbClr val="FFFF00"/>
                </a:solidFill>
                <a:cs typeface="B Badr" pitchFamily="2" charset="-78"/>
              </a:endParaRP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46589" y="5539138"/>
            <a:ext cx="6239855" cy="733068"/>
            <a:chOff x="918073" y="1902210"/>
            <a:chExt cx="7308868" cy="733068"/>
          </a:xfrm>
          <a:solidFill>
            <a:schemeClr val="bg1"/>
          </a:solidFill>
        </p:grpSpPr>
        <p:sp>
          <p:nvSpPr>
            <p:cNvPr id="20" name="Rounded Rectangle 4"/>
            <p:cNvSpPr/>
            <p:nvPr/>
          </p:nvSpPr>
          <p:spPr>
            <a:xfrm>
              <a:off x="918073" y="1902210"/>
              <a:ext cx="7308868" cy="733068"/>
            </a:xfrm>
            <a:prstGeom prst="roundRect">
              <a:avLst>
                <a:gd name="adj" fmla="val 10000"/>
              </a:avLst>
            </a:prstGeom>
            <a:grpFill/>
            <a:ln w="38100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1" name="Rounded Rectangle 4"/>
            <p:cNvSpPr/>
            <p:nvPr/>
          </p:nvSpPr>
          <p:spPr>
            <a:xfrm>
              <a:off x="939544" y="1923681"/>
              <a:ext cx="7265926" cy="690126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1920" tIns="91440" rIns="121920" bIns="91440" numCol="1" spcCol="1270" anchor="ctr" anchorCtr="0">
              <a:noAutofit/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lvl="0" algn="ctr" defTabSz="21336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a-IR" sz="4800" b="1" dirty="0">
                  <a:solidFill>
                    <a:srgbClr val="FFFF00"/>
                  </a:solidFill>
                  <a:cs typeface="B Badr" pitchFamily="2" charset="-78"/>
                </a:rPr>
                <a:t>هدر دادن عمر و در جا زدن</a:t>
              </a:r>
              <a:endParaRPr lang="en-US" sz="4800" b="1" dirty="0">
                <a:solidFill>
                  <a:srgbClr val="FFFF00"/>
                </a:solidFill>
                <a:cs typeface="B Badr" pitchFamily="2" charset="-78"/>
              </a:endParaRPr>
            </a:p>
          </p:txBody>
        </p:sp>
      </p:grp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50287" y="187541"/>
            <a:ext cx="7621625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733484495"/>
              </p:ext>
            </p:extLst>
          </p:nvPr>
        </p:nvGraphicFramePr>
        <p:xfrm>
          <a:off x="130207" y="1052740"/>
          <a:ext cx="8799511" cy="55909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-190504" y="0"/>
            <a:ext cx="476587" cy="6667500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7B201278-5D22-4D37-86CB-6502ABB9FC4D}" type="slidenum">
              <a:rPr lang="fa-IR" smtClean="0"/>
              <a:pPr>
                <a:defRPr/>
              </a:pPr>
              <a:t>7</a:t>
            </a:fld>
            <a:endParaRPr lang="fa-IR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8001024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0" y="-24"/>
            <a:ext cx="8461574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044767093"/>
              </p:ext>
            </p:extLst>
          </p:nvPr>
        </p:nvGraphicFramePr>
        <p:xfrm>
          <a:off x="0" y="714356"/>
          <a:ext cx="8572528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-451724" y="0"/>
            <a:ext cx="446925" cy="6667500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7B201278-5D22-4D37-86CB-6502ABB9FC4D}" type="slidenum">
              <a:rPr lang="fa-IR" smtClean="0"/>
              <a:pPr>
                <a:defRPr/>
              </a:pPr>
              <a:t>8</a:t>
            </a:fld>
            <a:endParaRPr lang="fa-IR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47002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4" name="Picture 3" descr="ddsqdsqd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064569" y="187541"/>
            <a:ext cx="7621625" cy="646331"/>
          </a:xfrm>
          <a:prstGeom prst="rect">
            <a:avLst/>
          </a:prstGeom>
          <a:solidFill>
            <a:srgbClr val="FF6600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600" dirty="0">
                <a:solidFill>
                  <a:schemeClr val="bg1"/>
                </a:solidFill>
                <a:cs typeface="B Titr" pitchFamily="2" charset="-78"/>
              </a:rPr>
              <a:t>عوامل موثر در انتخاب رشته – هدایت تحصیلی</a:t>
            </a:r>
            <a:endParaRPr lang="en-US" sz="3600" dirty="0">
              <a:solidFill>
                <a:schemeClr val="bg1"/>
              </a:solidFill>
              <a:cs typeface="B Titr" pitchFamily="2" charset="-78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183012323"/>
              </p:ext>
            </p:extLst>
          </p:nvPr>
        </p:nvGraphicFramePr>
        <p:xfrm>
          <a:off x="344489" y="928670"/>
          <a:ext cx="8585229" cy="5929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778" y="0"/>
            <a:ext cx="476587" cy="6667500"/>
          </a:xfrm>
          <a:solidFill>
            <a:srgbClr val="FF0000"/>
          </a:solidFill>
        </p:spPr>
        <p:txBody>
          <a:bodyPr/>
          <a:lstStyle/>
          <a:p>
            <a:pPr>
              <a:defRPr/>
            </a:pPr>
            <a:fld id="{7B201278-5D22-4D37-86CB-6502ABB9FC4D}" type="slidenum">
              <a:rPr lang="fa-IR" smtClean="0"/>
              <a:pPr>
                <a:defRPr/>
              </a:pPr>
              <a:t>9</a:t>
            </a:fld>
            <a:endParaRPr lang="fa-IR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1227</Words>
  <Application>Microsoft Office PowerPoint</Application>
  <PresentationFormat>On-screen Show (4:3)</PresentationFormat>
  <Paragraphs>214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Arial</vt:lpstr>
      <vt:lpstr>B Badr</vt:lpstr>
      <vt:lpstr>B Homa</vt:lpstr>
      <vt:lpstr>B Jadid</vt:lpstr>
      <vt:lpstr>B Kourosh</vt:lpstr>
      <vt:lpstr>B Morvarid</vt:lpstr>
      <vt:lpstr>B Nazanin</vt:lpstr>
      <vt:lpstr>B Titr</vt:lpstr>
      <vt:lpstr>Calibri</vt:lpstr>
      <vt:lpstr>Lucida Sans Typewriter</vt:lpstr>
      <vt:lpstr>Perpetua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Saman System</dc:creator>
  <cp:lastModifiedBy>muj</cp:lastModifiedBy>
  <cp:revision>63</cp:revision>
  <dcterms:created xsi:type="dcterms:W3CDTF">2017-04-04T11:11:07Z</dcterms:created>
  <dcterms:modified xsi:type="dcterms:W3CDTF">2017-04-15T10:48:08Z</dcterms:modified>
</cp:coreProperties>
</file>