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sldIdLst>
    <p:sldId id="256" r:id="rId2"/>
    <p:sldId id="258" r:id="rId3"/>
    <p:sldId id="257" r:id="rId4"/>
    <p:sldId id="261" r:id="rId5"/>
    <p:sldId id="262" r:id="rId6"/>
    <p:sldId id="259" r:id="rId7"/>
    <p:sldId id="266" r:id="rId8"/>
  </p:sldIdLst>
  <p:sldSz cx="9144000" cy="6858000" type="screen4x3"/>
  <p:notesSz cx="6858000" cy="9144000"/>
  <p:defaultTextStyle>
    <a:defPPr>
      <a:defRPr lang="fa-IR"/>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4380"/>
    <p:restoredTop sz="94660"/>
  </p:normalViewPr>
  <p:slideViewPr>
    <p:cSldViewPr>
      <p:cViewPr varScale="1">
        <p:scale>
          <a:sx n="85" d="100"/>
          <a:sy n="85" d="100"/>
        </p:scale>
        <p:origin x="-1524" y="-8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fa-I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fa-IR"/>
          </a:p>
        </p:txBody>
      </p:sp>
      <p:sp>
        <p:nvSpPr>
          <p:cNvPr id="4" name="Date Placeholder 3"/>
          <p:cNvSpPr>
            <a:spLocks noGrp="1"/>
          </p:cNvSpPr>
          <p:nvPr>
            <p:ph type="dt" sz="half" idx="10"/>
          </p:nvPr>
        </p:nvSpPr>
        <p:spPr/>
        <p:txBody>
          <a:bodyPr/>
          <a:lstStyle/>
          <a:p>
            <a:fld id="{8470EAAD-2882-451C-B2BB-46BE026E79D4}" type="datetimeFigureOut">
              <a:rPr lang="fa-IR" smtClean="0"/>
              <a:t>04/24/1437</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A6972F3A-6EE4-49A3-A1B6-E6E5F16999C3}" type="slidenum">
              <a:rPr lang="fa-IR" smtClean="0"/>
              <a:t>‹#›</a:t>
            </a:fld>
            <a:endParaRPr lang="fa-IR"/>
          </a:p>
        </p:txBody>
      </p:sp>
    </p:spTree>
    <p:extLst>
      <p:ext uri="{BB962C8B-B14F-4D97-AF65-F5344CB8AC3E}">
        <p14:creationId xmlns:p14="http://schemas.microsoft.com/office/powerpoint/2010/main" val="23505811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a-I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Date Placeholder 3"/>
          <p:cNvSpPr>
            <a:spLocks noGrp="1"/>
          </p:cNvSpPr>
          <p:nvPr>
            <p:ph type="dt" sz="half" idx="10"/>
          </p:nvPr>
        </p:nvSpPr>
        <p:spPr/>
        <p:txBody>
          <a:bodyPr/>
          <a:lstStyle/>
          <a:p>
            <a:fld id="{8470EAAD-2882-451C-B2BB-46BE026E79D4}" type="datetimeFigureOut">
              <a:rPr lang="fa-IR" smtClean="0"/>
              <a:t>04/24/1437</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A6972F3A-6EE4-49A3-A1B6-E6E5F16999C3}" type="slidenum">
              <a:rPr lang="fa-IR" smtClean="0"/>
              <a:t>‹#›</a:t>
            </a:fld>
            <a:endParaRPr lang="fa-IR"/>
          </a:p>
        </p:txBody>
      </p:sp>
    </p:spTree>
    <p:extLst>
      <p:ext uri="{BB962C8B-B14F-4D97-AF65-F5344CB8AC3E}">
        <p14:creationId xmlns:p14="http://schemas.microsoft.com/office/powerpoint/2010/main" val="13463765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fa-I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Date Placeholder 3"/>
          <p:cNvSpPr>
            <a:spLocks noGrp="1"/>
          </p:cNvSpPr>
          <p:nvPr>
            <p:ph type="dt" sz="half" idx="10"/>
          </p:nvPr>
        </p:nvSpPr>
        <p:spPr/>
        <p:txBody>
          <a:bodyPr/>
          <a:lstStyle/>
          <a:p>
            <a:fld id="{8470EAAD-2882-451C-B2BB-46BE026E79D4}" type="datetimeFigureOut">
              <a:rPr lang="fa-IR" smtClean="0"/>
              <a:t>04/24/1437</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A6972F3A-6EE4-49A3-A1B6-E6E5F16999C3}" type="slidenum">
              <a:rPr lang="fa-IR" smtClean="0"/>
              <a:t>‹#›</a:t>
            </a:fld>
            <a:endParaRPr lang="fa-IR"/>
          </a:p>
        </p:txBody>
      </p:sp>
    </p:spTree>
    <p:extLst>
      <p:ext uri="{BB962C8B-B14F-4D97-AF65-F5344CB8AC3E}">
        <p14:creationId xmlns:p14="http://schemas.microsoft.com/office/powerpoint/2010/main" val="38615466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a-I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Date Placeholder 3"/>
          <p:cNvSpPr>
            <a:spLocks noGrp="1"/>
          </p:cNvSpPr>
          <p:nvPr>
            <p:ph type="dt" sz="half" idx="10"/>
          </p:nvPr>
        </p:nvSpPr>
        <p:spPr/>
        <p:txBody>
          <a:bodyPr/>
          <a:lstStyle/>
          <a:p>
            <a:fld id="{8470EAAD-2882-451C-B2BB-46BE026E79D4}" type="datetimeFigureOut">
              <a:rPr lang="fa-IR" smtClean="0"/>
              <a:t>04/24/1437</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A6972F3A-6EE4-49A3-A1B6-E6E5F16999C3}" type="slidenum">
              <a:rPr lang="fa-IR" smtClean="0"/>
              <a:t>‹#›</a:t>
            </a:fld>
            <a:endParaRPr lang="fa-IR"/>
          </a:p>
        </p:txBody>
      </p:sp>
    </p:spTree>
    <p:extLst>
      <p:ext uri="{BB962C8B-B14F-4D97-AF65-F5344CB8AC3E}">
        <p14:creationId xmlns:p14="http://schemas.microsoft.com/office/powerpoint/2010/main" val="30766675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r">
              <a:defRPr sz="4000" b="1" cap="all"/>
            </a:lvl1pPr>
          </a:lstStyle>
          <a:p>
            <a:r>
              <a:rPr lang="en-US" smtClean="0"/>
              <a:t>Click to edit Master title style</a:t>
            </a:r>
            <a:endParaRPr lang="fa-I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470EAAD-2882-451C-B2BB-46BE026E79D4}" type="datetimeFigureOut">
              <a:rPr lang="fa-IR" smtClean="0"/>
              <a:t>04/24/1437</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A6972F3A-6EE4-49A3-A1B6-E6E5F16999C3}" type="slidenum">
              <a:rPr lang="fa-IR" smtClean="0"/>
              <a:t>‹#›</a:t>
            </a:fld>
            <a:endParaRPr lang="fa-IR"/>
          </a:p>
        </p:txBody>
      </p:sp>
    </p:spTree>
    <p:extLst>
      <p:ext uri="{BB962C8B-B14F-4D97-AF65-F5344CB8AC3E}">
        <p14:creationId xmlns:p14="http://schemas.microsoft.com/office/powerpoint/2010/main" val="78784191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a-I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5" name="Date Placeholder 4"/>
          <p:cNvSpPr>
            <a:spLocks noGrp="1"/>
          </p:cNvSpPr>
          <p:nvPr>
            <p:ph type="dt" sz="half" idx="10"/>
          </p:nvPr>
        </p:nvSpPr>
        <p:spPr/>
        <p:txBody>
          <a:bodyPr/>
          <a:lstStyle/>
          <a:p>
            <a:fld id="{8470EAAD-2882-451C-B2BB-46BE026E79D4}" type="datetimeFigureOut">
              <a:rPr lang="fa-IR" smtClean="0"/>
              <a:t>04/24/1437</a:t>
            </a:fld>
            <a:endParaRPr lang="fa-IR"/>
          </a:p>
        </p:txBody>
      </p:sp>
      <p:sp>
        <p:nvSpPr>
          <p:cNvPr id="6" name="Footer Placeholder 5"/>
          <p:cNvSpPr>
            <a:spLocks noGrp="1"/>
          </p:cNvSpPr>
          <p:nvPr>
            <p:ph type="ftr" sz="quarter" idx="11"/>
          </p:nvPr>
        </p:nvSpPr>
        <p:spPr/>
        <p:txBody>
          <a:bodyPr/>
          <a:lstStyle/>
          <a:p>
            <a:endParaRPr lang="fa-IR"/>
          </a:p>
        </p:txBody>
      </p:sp>
      <p:sp>
        <p:nvSpPr>
          <p:cNvPr id="7" name="Slide Number Placeholder 6"/>
          <p:cNvSpPr>
            <a:spLocks noGrp="1"/>
          </p:cNvSpPr>
          <p:nvPr>
            <p:ph type="sldNum" sz="quarter" idx="12"/>
          </p:nvPr>
        </p:nvSpPr>
        <p:spPr/>
        <p:txBody>
          <a:bodyPr/>
          <a:lstStyle/>
          <a:p>
            <a:fld id="{A6972F3A-6EE4-49A3-A1B6-E6E5F16999C3}" type="slidenum">
              <a:rPr lang="fa-IR" smtClean="0"/>
              <a:t>‹#›</a:t>
            </a:fld>
            <a:endParaRPr lang="fa-IR"/>
          </a:p>
        </p:txBody>
      </p:sp>
    </p:spTree>
    <p:extLst>
      <p:ext uri="{BB962C8B-B14F-4D97-AF65-F5344CB8AC3E}">
        <p14:creationId xmlns:p14="http://schemas.microsoft.com/office/powerpoint/2010/main" val="362378497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fa-I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7" name="Date Placeholder 6"/>
          <p:cNvSpPr>
            <a:spLocks noGrp="1"/>
          </p:cNvSpPr>
          <p:nvPr>
            <p:ph type="dt" sz="half" idx="10"/>
          </p:nvPr>
        </p:nvSpPr>
        <p:spPr/>
        <p:txBody>
          <a:bodyPr/>
          <a:lstStyle/>
          <a:p>
            <a:fld id="{8470EAAD-2882-451C-B2BB-46BE026E79D4}" type="datetimeFigureOut">
              <a:rPr lang="fa-IR" smtClean="0"/>
              <a:t>04/24/1437</a:t>
            </a:fld>
            <a:endParaRPr lang="fa-IR"/>
          </a:p>
        </p:txBody>
      </p:sp>
      <p:sp>
        <p:nvSpPr>
          <p:cNvPr id="8" name="Footer Placeholder 7"/>
          <p:cNvSpPr>
            <a:spLocks noGrp="1"/>
          </p:cNvSpPr>
          <p:nvPr>
            <p:ph type="ftr" sz="quarter" idx="11"/>
          </p:nvPr>
        </p:nvSpPr>
        <p:spPr/>
        <p:txBody>
          <a:bodyPr/>
          <a:lstStyle/>
          <a:p>
            <a:endParaRPr lang="fa-IR"/>
          </a:p>
        </p:txBody>
      </p:sp>
      <p:sp>
        <p:nvSpPr>
          <p:cNvPr id="9" name="Slide Number Placeholder 8"/>
          <p:cNvSpPr>
            <a:spLocks noGrp="1"/>
          </p:cNvSpPr>
          <p:nvPr>
            <p:ph type="sldNum" sz="quarter" idx="12"/>
          </p:nvPr>
        </p:nvSpPr>
        <p:spPr/>
        <p:txBody>
          <a:bodyPr/>
          <a:lstStyle/>
          <a:p>
            <a:fld id="{A6972F3A-6EE4-49A3-A1B6-E6E5F16999C3}" type="slidenum">
              <a:rPr lang="fa-IR" smtClean="0"/>
              <a:t>‹#›</a:t>
            </a:fld>
            <a:endParaRPr lang="fa-IR"/>
          </a:p>
        </p:txBody>
      </p:sp>
    </p:spTree>
    <p:extLst>
      <p:ext uri="{BB962C8B-B14F-4D97-AF65-F5344CB8AC3E}">
        <p14:creationId xmlns:p14="http://schemas.microsoft.com/office/powerpoint/2010/main" val="22022767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a-IR"/>
          </a:p>
        </p:txBody>
      </p:sp>
      <p:sp>
        <p:nvSpPr>
          <p:cNvPr id="3" name="Date Placeholder 2"/>
          <p:cNvSpPr>
            <a:spLocks noGrp="1"/>
          </p:cNvSpPr>
          <p:nvPr>
            <p:ph type="dt" sz="half" idx="10"/>
          </p:nvPr>
        </p:nvSpPr>
        <p:spPr/>
        <p:txBody>
          <a:bodyPr/>
          <a:lstStyle/>
          <a:p>
            <a:fld id="{8470EAAD-2882-451C-B2BB-46BE026E79D4}" type="datetimeFigureOut">
              <a:rPr lang="fa-IR" smtClean="0"/>
              <a:t>04/24/1437</a:t>
            </a:fld>
            <a:endParaRPr lang="fa-IR"/>
          </a:p>
        </p:txBody>
      </p:sp>
      <p:sp>
        <p:nvSpPr>
          <p:cNvPr id="4" name="Footer Placeholder 3"/>
          <p:cNvSpPr>
            <a:spLocks noGrp="1"/>
          </p:cNvSpPr>
          <p:nvPr>
            <p:ph type="ftr" sz="quarter" idx="11"/>
          </p:nvPr>
        </p:nvSpPr>
        <p:spPr/>
        <p:txBody>
          <a:bodyPr/>
          <a:lstStyle/>
          <a:p>
            <a:endParaRPr lang="fa-IR"/>
          </a:p>
        </p:txBody>
      </p:sp>
      <p:sp>
        <p:nvSpPr>
          <p:cNvPr id="5" name="Slide Number Placeholder 4"/>
          <p:cNvSpPr>
            <a:spLocks noGrp="1"/>
          </p:cNvSpPr>
          <p:nvPr>
            <p:ph type="sldNum" sz="quarter" idx="12"/>
          </p:nvPr>
        </p:nvSpPr>
        <p:spPr/>
        <p:txBody>
          <a:bodyPr/>
          <a:lstStyle/>
          <a:p>
            <a:fld id="{A6972F3A-6EE4-49A3-A1B6-E6E5F16999C3}" type="slidenum">
              <a:rPr lang="fa-IR" smtClean="0"/>
              <a:t>‹#›</a:t>
            </a:fld>
            <a:endParaRPr lang="fa-IR"/>
          </a:p>
        </p:txBody>
      </p:sp>
    </p:spTree>
    <p:extLst>
      <p:ext uri="{BB962C8B-B14F-4D97-AF65-F5344CB8AC3E}">
        <p14:creationId xmlns:p14="http://schemas.microsoft.com/office/powerpoint/2010/main" val="32364564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470EAAD-2882-451C-B2BB-46BE026E79D4}" type="datetimeFigureOut">
              <a:rPr lang="fa-IR" smtClean="0"/>
              <a:t>04/24/1437</a:t>
            </a:fld>
            <a:endParaRPr lang="fa-IR"/>
          </a:p>
        </p:txBody>
      </p:sp>
      <p:sp>
        <p:nvSpPr>
          <p:cNvPr id="3" name="Footer Placeholder 2"/>
          <p:cNvSpPr>
            <a:spLocks noGrp="1"/>
          </p:cNvSpPr>
          <p:nvPr>
            <p:ph type="ftr" sz="quarter" idx="11"/>
          </p:nvPr>
        </p:nvSpPr>
        <p:spPr/>
        <p:txBody>
          <a:bodyPr/>
          <a:lstStyle/>
          <a:p>
            <a:endParaRPr lang="fa-IR"/>
          </a:p>
        </p:txBody>
      </p:sp>
      <p:sp>
        <p:nvSpPr>
          <p:cNvPr id="4" name="Slide Number Placeholder 3"/>
          <p:cNvSpPr>
            <a:spLocks noGrp="1"/>
          </p:cNvSpPr>
          <p:nvPr>
            <p:ph type="sldNum" sz="quarter" idx="12"/>
          </p:nvPr>
        </p:nvSpPr>
        <p:spPr/>
        <p:txBody>
          <a:bodyPr/>
          <a:lstStyle/>
          <a:p>
            <a:fld id="{A6972F3A-6EE4-49A3-A1B6-E6E5F16999C3}" type="slidenum">
              <a:rPr lang="fa-IR" smtClean="0"/>
              <a:t>‹#›</a:t>
            </a:fld>
            <a:endParaRPr lang="fa-IR"/>
          </a:p>
        </p:txBody>
      </p:sp>
    </p:spTree>
    <p:extLst>
      <p:ext uri="{BB962C8B-B14F-4D97-AF65-F5344CB8AC3E}">
        <p14:creationId xmlns:p14="http://schemas.microsoft.com/office/powerpoint/2010/main" val="21627621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r">
              <a:defRPr sz="2000" b="1"/>
            </a:lvl1pPr>
          </a:lstStyle>
          <a:p>
            <a:r>
              <a:rPr lang="en-US" smtClean="0"/>
              <a:t>Click to edit Master title style</a:t>
            </a:r>
            <a:endParaRPr lang="fa-I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470EAAD-2882-451C-B2BB-46BE026E79D4}" type="datetimeFigureOut">
              <a:rPr lang="fa-IR" smtClean="0"/>
              <a:t>04/24/1437</a:t>
            </a:fld>
            <a:endParaRPr lang="fa-IR"/>
          </a:p>
        </p:txBody>
      </p:sp>
      <p:sp>
        <p:nvSpPr>
          <p:cNvPr id="6" name="Footer Placeholder 5"/>
          <p:cNvSpPr>
            <a:spLocks noGrp="1"/>
          </p:cNvSpPr>
          <p:nvPr>
            <p:ph type="ftr" sz="quarter" idx="11"/>
          </p:nvPr>
        </p:nvSpPr>
        <p:spPr/>
        <p:txBody>
          <a:bodyPr/>
          <a:lstStyle/>
          <a:p>
            <a:endParaRPr lang="fa-IR"/>
          </a:p>
        </p:txBody>
      </p:sp>
      <p:sp>
        <p:nvSpPr>
          <p:cNvPr id="7" name="Slide Number Placeholder 6"/>
          <p:cNvSpPr>
            <a:spLocks noGrp="1"/>
          </p:cNvSpPr>
          <p:nvPr>
            <p:ph type="sldNum" sz="quarter" idx="12"/>
          </p:nvPr>
        </p:nvSpPr>
        <p:spPr/>
        <p:txBody>
          <a:bodyPr/>
          <a:lstStyle/>
          <a:p>
            <a:fld id="{A6972F3A-6EE4-49A3-A1B6-E6E5F16999C3}" type="slidenum">
              <a:rPr lang="fa-IR" smtClean="0"/>
              <a:t>‹#›</a:t>
            </a:fld>
            <a:endParaRPr lang="fa-IR"/>
          </a:p>
        </p:txBody>
      </p:sp>
    </p:spTree>
    <p:extLst>
      <p:ext uri="{BB962C8B-B14F-4D97-AF65-F5344CB8AC3E}">
        <p14:creationId xmlns:p14="http://schemas.microsoft.com/office/powerpoint/2010/main" val="15814659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r">
              <a:defRPr sz="2000" b="1"/>
            </a:lvl1pPr>
          </a:lstStyle>
          <a:p>
            <a:r>
              <a:rPr lang="en-US" smtClean="0"/>
              <a:t>Click to edit Master title style</a:t>
            </a:r>
            <a:endParaRPr lang="fa-I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a-I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470EAAD-2882-451C-B2BB-46BE026E79D4}" type="datetimeFigureOut">
              <a:rPr lang="fa-IR" smtClean="0"/>
              <a:t>04/24/1437</a:t>
            </a:fld>
            <a:endParaRPr lang="fa-IR"/>
          </a:p>
        </p:txBody>
      </p:sp>
      <p:sp>
        <p:nvSpPr>
          <p:cNvPr id="6" name="Footer Placeholder 5"/>
          <p:cNvSpPr>
            <a:spLocks noGrp="1"/>
          </p:cNvSpPr>
          <p:nvPr>
            <p:ph type="ftr" sz="quarter" idx="11"/>
          </p:nvPr>
        </p:nvSpPr>
        <p:spPr/>
        <p:txBody>
          <a:bodyPr/>
          <a:lstStyle/>
          <a:p>
            <a:endParaRPr lang="fa-IR"/>
          </a:p>
        </p:txBody>
      </p:sp>
      <p:sp>
        <p:nvSpPr>
          <p:cNvPr id="7" name="Slide Number Placeholder 6"/>
          <p:cNvSpPr>
            <a:spLocks noGrp="1"/>
          </p:cNvSpPr>
          <p:nvPr>
            <p:ph type="sldNum" sz="quarter" idx="12"/>
          </p:nvPr>
        </p:nvSpPr>
        <p:spPr/>
        <p:txBody>
          <a:bodyPr/>
          <a:lstStyle/>
          <a:p>
            <a:fld id="{A6972F3A-6EE4-49A3-A1B6-E6E5F16999C3}" type="slidenum">
              <a:rPr lang="fa-IR" smtClean="0"/>
              <a:t>‹#›</a:t>
            </a:fld>
            <a:endParaRPr lang="fa-IR"/>
          </a:p>
        </p:txBody>
      </p:sp>
    </p:spTree>
    <p:extLst>
      <p:ext uri="{BB962C8B-B14F-4D97-AF65-F5344CB8AC3E}">
        <p14:creationId xmlns:p14="http://schemas.microsoft.com/office/powerpoint/2010/main" val="197716649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1" anchor="ctr">
            <a:normAutofit/>
          </a:bodyPr>
          <a:lstStyle/>
          <a:p>
            <a:r>
              <a:rPr lang="en-US" smtClean="0"/>
              <a:t>Click to edit Master title style</a:t>
            </a:r>
            <a:endParaRPr lang="fa-I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1">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8470EAAD-2882-451C-B2BB-46BE026E79D4}" type="datetimeFigureOut">
              <a:rPr lang="fa-IR" smtClean="0"/>
              <a:t>04/24/1437</a:t>
            </a:fld>
            <a:endParaRPr lang="fa-I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fa-IR"/>
          </a:p>
        </p:txBody>
      </p:sp>
      <p:sp>
        <p:nvSpPr>
          <p:cNvPr id="6" name="Slide Number Placeholder 5"/>
          <p:cNvSpPr>
            <a:spLocks noGrp="1"/>
          </p:cNvSpPr>
          <p:nvPr>
            <p:ph type="sldNum" sz="quarter" idx="4"/>
          </p:nvPr>
        </p:nvSpPr>
        <p:spPr>
          <a:xfrm>
            <a:off x="457200" y="6356350"/>
            <a:ext cx="21336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A6972F3A-6EE4-49A3-A1B6-E6E5F16999C3}" type="slidenum">
              <a:rPr lang="fa-IR" smtClean="0"/>
              <a:t>‹#›</a:t>
            </a:fld>
            <a:endParaRPr lang="fa-IR"/>
          </a:p>
        </p:txBody>
      </p:sp>
    </p:spTree>
    <p:extLst>
      <p:ext uri="{BB962C8B-B14F-4D97-AF65-F5344CB8AC3E}">
        <p14:creationId xmlns:p14="http://schemas.microsoft.com/office/powerpoint/2010/main" val="189724590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1" eaLnBrk="1" latinLnBrk="0" hangingPunct="1">
        <a:spcBef>
          <a:spcPct val="0"/>
        </a:spcBef>
        <a:buNone/>
        <a:defRPr sz="4400" kern="1200">
          <a:solidFill>
            <a:schemeClr val="tx1"/>
          </a:solidFill>
          <a:latin typeface="+mj-lt"/>
          <a:ea typeface="+mj-ea"/>
          <a:cs typeface="+mj-cs"/>
        </a:defRPr>
      </a:lvl1pPr>
    </p:titleStyle>
    <p:bodyStyle>
      <a:lvl1pPr marL="342900" indent="-342900" algn="r" defTabSz="914400" rtl="1"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a-IR"/>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solidFill>
            <a:srgbClr val="92D050"/>
          </a:solidFill>
        </p:spPr>
        <p:txBody>
          <a:bodyPr/>
          <a:lstStyle/>
          <a:p>
            <a:r>
              <a:rPr lang="fa-IR" dirty="0" smtClean="0"/>
              <a:t>اولین جشنواره استانی ورزشهای همگانی پردیسهای دانشگاهی</a:t>
            </a:r>
            <a:endParaRPr lang="fa-IR" dirty="0"/>
          </a:p>
        </p:txBody>
      </p:sp>
      <p:sp>
        <p:nvSpPr>
          <p:cNvPr id="3" name="Subtitle 2"/>
          <p:cNvSpPr>
            <a:spLocks noGrp="1"/>
          </p:cNvSpPr>
          <p:nvPr>
            <p:ph type="subTitle" idx="1"/>
          </p:nvPr>
        </p:nvSpPr>
        <p:spPr>
          <a:solidFill>
            <a:schemeClr val="accent2">
              <a:lumMod val="40000"/>
              <a:lumOff val="60000"/>
            </a:schemeClr>
          </a:solidFill>
        </p:spPr>
        <p:txBody>
          <a:bodyPr/>
          <a:lstStyle/>
          <a:p>
            <a:r>
              <a:rPr lang="fa-IR" dirty="0" smtClean="0">
                <a:solidFill>
                  <a:schemeClr val="tx1"/>
                </a:solidFill>
              </a:rPr>
              <a:t>مرحله کشوری تابستان 95</a:t>
            </a:r>
            <a:endParaRPr lang="fa-IR" dirty="0">
              <a:solidFill>
                <a:schemeClr val="tx1"/>
              </a:solidFill>
            </a:endParaRPr>
          </a:p>
        </p:txBody>
      </p:sp>
    </p:spTree>
    <p:extLst>
      <p:ext uri="{BB962C8B-B14F-4D97-AF65-F5344CB8AC3E}">
        <p14:creationId xmlns:p14="http://schemas.microsoft.com/office/powerpoint/2010/main" val="236063751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3"/>
          </a:solidFill>
        </p:spPr>
        <p:txBody>
          <a:bodyPr/>
          <a:lstStyle/>
          <a:p>
            <a:r>
              <a:rPr lang="fa-IR" sz="3000" b="1" u="sng" dirty="0">
                <a:solidFill>
                  <a:prstClr val="black"/>
                </a:solidFill>
                <a:ea typeface="+mn-ea"/>
                <a:cs typeface="B Nazanin" pitchFamily="2" charset="-78"/>
              </a:rPr>
              <a:t>چرخ تانك</a:t>
            </a:r>
            <a:endParaRPr lang="fa-IR" dirty="0"/>
          </a:p>
        </p:txBody>
      </p:sp>
      <p:sp>
        <p:nvSpPr>
          <p:cNvPr id="3" name="Content Placeholder 2"/>
          <p:cNvSpPr>
            <a:spLocks noGrp="1"/>
          </p:cNvSpPr>
          <p:nvPr>
            <p:ph idx="1"/>
          </p:nvPr>
        </p:nvSpPr>
        <p:spPr/>
        <p:txBody>
          <a:bodyPr/>
          <a:lstStyle/>
          <a:p>
            <a:endParaRPr lang="fa-IR"/>
          </a:p>
        </p:txBody>
      </p:sp>
      <p:pic>
        <p:nvPicPr>
          <p:cNvPr id="1026" name="Picture 2" descr="C:\Users\amir hosseyn\Desktop\New folderچچچچ\103(1).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67544" y="1628800"/>
            <a:ext cx="8208912" cy="489654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6842263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76672"/>
            <a:ext cx="8229600" cy="5649491"/>
          </a:xfrm>
        </p:spPr>
        <p:txBody>
          <a:bodyPr>
            <a:normAutofit fontScale="92500" lnSpcReduction="10000"/>
          </a:bodyPr>
          <a:lstStyle/>
          <a:p>
            <a:r>
              <a:rPr lang="fa-IR" b="1" u="sng" dirty="0" smtClean="0">
                <a:effectLst/>
                <a:cs typeface="B Nazanin" pitchFamily="2" charset="-78"/>
              </a:rPr>
              <a:t>چرخ تانك</a:t>
            </a:r>
            <a:r>
              <a:rPr lang="fa-IR" dirty="0" smtClean="0">
                <a:effectLst/>
                <a:cs typeface="B Nazanin" pitchFamily="2" charset="-78"/>
              </a:rPr>
              <a:t/>
            </a:r>
            <a:br>
              <a:rPr lang="fa-IR" dirty="0" smtClean="0">
                <a:effectLst/>
                <a:cs typeface="B Nazanin" pitchFamily="2" charset="-78"/>
              </a:rPr>
            </a:br>
            <a:r>
              <a:rPr lang="fa-IR" dirty="0" smtClean="0">
                <a:effectLst/>
                <a:cs typeface="B Nazanin" pitchFamily="2" charset="-78"/>
              </a:rPr>
              <a:t> </a:t>
            </a:r>
            <a:br>
              <a:rPr lang="fa-IR" dirty="0" smtClean="0">
                <a:effectLst/>
                <a:cs typeface="B Nazanin" pitchFamily="2" charset="-78"/>
              </a:rPr>
            </a:br>
            <a:r>
              <a:rPr lang="fa-IR" dirty="0" smtClean="0">
                <a:effectLst/>
                <a:cs typeface="B Nazanin" pitchFamily="2" charset="-78"/>
              </a:rPr>
              <a:t>وسایل مورد نیاز : گچ يا نوار رنگي جهت ایجاد کانالهايی به عرض 2 متر و طول 25 مترمستقیم</a:t>
            </a:r>
          </a:p>
          <a:p>
            <a:r>
              <a:rPr lang="fa-IR" dirty="0" smtClean="0">
                <a:effectLst/>
                <a:cs typeface="B Nazanin" pitchFamily="2" charset="-78"/>
              </a:rPr>
              <a:t>نحوه بازي: تعداد ورزشکاران هر تیم 4 نفر می باشد.(حضور چهار نفر الزامی است) . طول منطقه حرکت هر گروه 25 متر خواهد بود. تیمی که در زمان کمتر مسیر 25 متری را طی نمایند برنده محسوب می گردد.</a:t>
            </a:r>
            <a:br>
              <a:rPr lang="fa-IR" dirty="0" smtClean="0">
                <a:effectLst/>
                <a:cs typeface="B Nazanin" pitchFamily="2" charset="-78"/>
              </a:rPr>
            </a:br>
            <a:r>
              <a:rPr lang="fa-IR" dirty="0" smtClean="0">
                <a:effectLst/>
                <a:cs typeface="B Nazanin" pitchFamily="2" charset="-78"/>
              </a:rPr>
              <a:t>خروج هر تیم از کانال مربوطه خطا محسوب می گردد. هر چهار نفر تا پایان خط باید با هم حرکت نمایند در غیر اینصورت خطا محسوب می گردد . در صورت مساوی بودن زمان تیم ها، با نظر سرپرست فنی برای تیم هایی که امتیاز مساوی کسب کرده اند مسابقه دیگری برگزار خواهد شد.</a:t>
            </a:r>
            <a:endParaRPr lang="fa-IR" dirty="0">
              <a:cs typeface="B Nazanin" pitchFamily="2" charset="-78"/>
            </a:endParaRPr>
          </a:p>
        </p:txBody>
      </p:sp>
    </p:spTree>
    <p:extLst>
      <p:ext uri="{BB962C8B-B14F-4D97-AF65-F5344CB8AC3E}">
        <p14:creationId xmlns:p14="http://schemas.microsoft.com/office/powerpoint/2010/main" val="369728808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3"/>
          </a:solidFill>
        </p:spPr>
        <p:txBody>
          <a:bodyPr/>
          <a:lstStyle/>
          <a:p>
            <a:r>
              <a:rPr lang="fa-IR" b="1" u="sng" dirty="0" smtClean="0">
                <a:effectLst/>
                <a:cs typeface="B Nazanin" pitchFamily="2" charset="-78"/>
              </a:rPr>
              <a:t>بولینگ فوتبال (شوت به هدف)</a:t>
            </a:r>
            <a:endParaRPr lang="fa-IR" dirty="0"/>
          </a:p>
        </p:txBody>
      </p:sp>
      <p:pic>
        <p:nvPicPr>
          <p:cNvPr id="3074" name="Picture 2" descr="C:\Users\amir hosseyn\Desktop\New folderچچچچ\n00132468-t.jpg"/>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611560" y="1594624"/>
            <a:ext cx="8064896" cy="449867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96148219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95536" y="339170"/>
            <a:ext cx="8208912" cy="5632311"/>
          </a:xfrm>
          <a:prstGeom prst="rect">
            <a:avLst/>
          </a:prstGeom>
          <a:solidFill>
            <a:schemeClr val="accent3">
              <a:lumMod val="60000"/>
              <a:lumOff val="40000"/>
            </a:schemeClr>
          </a:solidFill>
        </p:spPr>
        <p:txBody>
          <a:bodyPr wrap="square">
            <a:spAutoFit/>
          </a:bodyPr>
          <a:lstStyle/>
          <a:p>
            <a:r>
              <a:rPr lang="fa-IR" sz="2400" b="1" u="sng" dirty="0" smtClean="0">
                <a:effectLst/>
                <a:cs typeface="B Nazanin" pitchFamily="2" charset="-78"/>
              </a:rPr>
              <a:t>بولینگ فوتبال (شوت به هدف)</a:t>
            </a:r>
            <a:r>
              <a:rPr lang="fa-IR" sz="2400" dirty="0" smtClean="0">
                <a:effectLst/>
                <a:cs typeface="B Nazanin" pitchFamily="2" charset="-78"/>
              </a:rPr>
              <a:t/>
            </a:r>
            <a:br>
              <a:rPr lang="fa-IR" sz="2400" dirty="0" smtClean="0">
                <a:effectLst/>
                <a:cs typeface="B Nazanin" pitchFamily="2" charset="-78"/>
              </a:rPr>
            </a:br>
            <a:r>
              <a:rPr lang="fa-IR" sz="2400" dirty="0" smtClean="0">
                <a:effectLst/>
                <a:cs typeface="B Nazanin" pitchFamily="2" charset="-78"/>
              </a:rPr>
              <a:t>وسایل مورد نیاز: توپ فوتسال، 81 متر پارتیشن و 60 عدد شار بولینگ، زمین بازی (9*3 متر) شامل 6 لاین 9*3 متری که توسط پارتیشن از هم جدا می شوند)با فاصله یک متری .</a:t>
            </a:r>
            <a:br>
              <a:rPr lang="fa-IR" sz="2400" dirty="0" smtClean="0">
                <a:effectLst/>
                <a:cs typeface="B Nazanin" pitchFamily="2" charset="-78"/>
              </a:rPr>
            </a:br>
            <a:r>
              <a:rPr lang="fa-IR" sz="2400" dirty="0" smtClean="0">
                <a:effectLst/>
                <a:cs typeface="B Nazanin" pitchFamily="2" charset="-78"/>
              </a:rPr>
              <a:t>نحوه بازي:  یک سمت هر لاین بسته و سمت دیگر باز می­باشد. در سمتی که بسته است شارهای بولینگ (10 عدد) بصورت مثلثی قرار می گیرد. برای هر لاین حداقل 2 توپ مورد نیاز می باشد. تعداد بازیکنان در هر لاین 2 نفر از هر دانشگاه، بازی به صورت 2 نفره انجام می­پذیرد. هر نفر با سه بار ضربه به توپ می­بایست شارها را واژگون نماید. به تعداد شارهای افتاده، امتیاز فرد مشخص می­شود. سپس نفر دوم که پشت شارها ایستاده پس از مرتب نمودن آنها جای خود را با نفر هم تیمی عوض کرده و ضربات خود را شروع می­کند. مجموع امتیازات 2 نفر از هر دانشگاه که بیشترین امتیاز را کسب نمایند مقام تیمی آنها را مشخص خواهد نمود. به دلیل وجود پارتیشن امکان تداخل شارها و توپ­ها با یکدیگر وجود ندارد. و در هر لاین دو نفر به بازی مشغول خواهند شد. ضمن اینکه برپایی و جمع آوری وسایل در مدت زمان اندکی قابل اجرا می باشد.مجموع امتیازات 2 نفری که بیشترین امتیاز را کسب نمایند برنده محسوب می شوند.</a:t>
            </a:r>
            <a:endParaRPr lang="fa-IR" sz="2400" dirty="0">
              <a:cs typeface="B Nazanin" pitchFamily="2" charset="-78"/>
            </a:endParaRPr>
          </a:p>
        </p:txBody>
      </p:sp>
    </p:spTree>
    <p:extLst>
      <p:ext uri="{BB962C8B-B14F-4D97-AF65-F5344CB8AC3E}">
        <p14:creationId xmlns:p14="http://schemas.microsoft.com/office/powerpoint/2010/main" val="249950091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idx="1"/>
          </p:nvPr>
        </p:nvSpPr>
        <p:spPr>
          <a:xfrm>
            <a:off x="457200" y="332656"/>
            <a:ext cx="8229600" cy="5793507"/>
          </a:xfrm>
          <a:solidFill>
            <a:schemeClr val="accent5">
              <a:lumMod val="40000"/>
              <a:lumOff val="60000"/>
            </a:schemeClr>
          </a:solidFill>
        </p:spPr>
        <p:txBody>
          <a:bodyPr>
            <a:normAutofit fontScale="77500" lnSpcReduction="20000"/>
          </a:bodyPr>
          <a:lstStyle/>
          <a:p>
            <a:r>
              <a:rPr lang="fa-IR" u="sng" dirty="0" smtClean="0">
                <a:effectLst/>
                <a:cs typeface="B Nazanin" pitchFamily="2" charset="-78"/>
              </a:rPr>
              <a:t>دارت</a:t>
            </a:r>
            <a:r>
              <a:rPr lang="fa-IR" dirty="0" smtClean="0">
                <a:effectLst/>
                <a:cs typeface="B Nazanin" pitchFamily="2" charset="-78"/>
              </a:rPr>
              <a:t/>
            </a:r>
            <a:br>
              <a:rPr lang="fa-IR" dirty="0" smtClean="0">
                <a:effectLst/>
                <a:cs typeface="B Nazanin" pitchFamily="2" charset="-78"/>
              </a:rPr>
            </a:br>
            <a:r>
              <a:rPr lang="fa-IR" dirty="0" smtClean="0">
                <a:effectLst/>
                <a:cs typeface="B Nazanin" pitchFamily="2" charset="-78"/>
              </a:rPr>
              <a:t>    </a:t>
            </a:r>
            <a:r>
              <a:rPr lang="fa-IR" dirty="0" smtClean="0">
                <a:solidFill>
                  <a:srgbClr val="C00000"/>
                </a:solidFill>
                <a:effectLst/>
                <a:cs typeface="B Nazanin" pitchFamily="2" charset="-78"/>
              </a:rPr>
              <a:t>نحوه برگزاری: ارتفاع مرکز تخته دارت از زمین 173 سانتی متر و فاصله برای پرتاب 237 سانتی متر می باشد. هر تیم متشکل از 5 نفر است.</a:t>
            </a:r>
          </a:p>
          <a:p>
            <a:r>
              <a:rPr lang="fa-IR" dirty="0" smtClean="0">
                <a:effectLst/>
                <a:cs typeface="B Nazanin" pitchFamily="2" charset="-78"/>
              </a:rPr>
              <a:t>تخته دارت به صورتی طراحی شده است که دایره آن را به صورت قسمت های مثلثی که به وسیله میله فلزی از هم جدا شده است در آمده. البته اگر به شکل توجه کنید خواهید دید که که میله فلزی علاوه بر درست کردن این مثلث ها تخته دارت را به چهار قسمت مجزا تفکیک کرده </a:t>
            </a:r>
            <a:r>
              <a:rPr lang="fa-IR" sz="3100" dirty="0">
                <a:cs typeface="B Nazanin" pitchFamily="2" charset="-78"/>
              </a:rPr>
              <a:t>و تخته دارت به صورتی طراحی شده است که دایره آن را به صورت قسمت های مثلثی که به وسیله میله فلزی از هم جدا شده است در آمده. البته اگر به شکل توجه کنید خواهید دید که که میله فلزی علاوه بر درست کردن این مثلث ها تخته دارت را به چهار قسمت مجزا تفکیک کرده، اگر دارت شما در بین دو میله اول خورده باشد عدد شما در 2 ضرب میشود (</a:t>
            </a:r>
            <a:r>
              <a:rPr lang="en-US" sz="3100" dirty="0">
                <a:cs typeface="B Nazanin" pitchFamily="2" charset="-78"/>
              </a:rPr>
              <a:t>Double Ring</a:t>
            </a:r>
            <a:r>
              <a:rPr lang="fa-IR" sz="3100" dirty="0">
                <a:cs typeface="B Nazanin" pitchFamily="2" charset="-78"/>
              </a:rPr>
              <a:t>) و اگر در بین دو میله دوم خورده باشد عدد شما در 3 ضرب خواهد شد (</a:t>
            </a:r>
            <a:r>
              <a:rPr lang="en-US" sz="3100" dirty="0">
                <a:cs typeface="B Nazanin" pitchFamily="2" charset="-78"/>
              </a:rPr>
              <a:t>Triple Ring</a:t>
            </a:r>
            <a:r>
              <a:rPr lang="fa-IR" sz="3100" dirty="0">
                <a:cs typeface="B Nazanin" pitchFamily="2" charset="-78"/>
              </a:rPr>
              <a:t>) و اگر در بین میله سوم باشد که معمولا به رنگ روشن است بخورد امتیاز شما 25 واگر در بین میله آخر به عبارتی مرکز قرار گیرد نمره شما 50 خواهد بود و اگر دارت شما داخل این میله ها نباشد عددی که روی آن است به تنهایی در نظر گرفته می شود، چنانچه پرتاب شما خارج از محیط مشخص شده باشد امتیازی برای شما در نظر گرفته نخواهد شد.</a:t>
            </a:r>
            <a:endParaRPr lang="en-US" sz="3100" dirty="0">
              <a:cs typeface="B Nazanin" pitchFamily="2" charset="-78"/>
            </a:endParaRPr>
          </a:p>
        </p:txBody>
      </p:sp>
    </p:spTree>
    <p:extLst>
      <p:ext uri="{BB962C8B-B14F-4D97-AF65-F5344CB8AC3E}">
        <p14:creationId xmlns:p14="http://schemas.microsoft.com/office/powerpoint/2010/main" val="136531949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78098"/>
          </a:xfrm>
          <a:solidFill>
            <a:srgbClr val="00B0F0"/>
          </a:solidFill>
        </p:spPr>
        <p:txBody>
          <a:bodyPr/>
          <a:lstStyle/>
          <a:p>
            <a:r>
              <a:rPr lang="fa-IR" dirty="0" smtClean="0"/>
              <a:t>دارت</a:t>
            </a:r>
            <a:endParaRPr lang="fa-IR" dirty="0"/>
          </a:p>
        </p:txBody>
      </p:sp>
      <p:pic>
        <p:nvPicPr>
          <p:cNvPr id="4" name="Content Placeholder 3" descr="ورزش دارت"/>
          <p:cNvPicPr>
            <a:picLocks noGrp="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467544" y="1124744"/>
            <a:ext cx="8208912" cy="4896544"/>
          </a:xfrm>
          <a:prstGeom prst="rect">
            <a:avLst/>
          </a:prstGeom>
          <a:noFill/>
          <a:ln>
            <a:noFill/>
          </a:ln>
        </p:spPr>
      </p:pic>
    </p:spTree>
    <p:extLst>
      <p:ext uri="{BB962C8B-B14F-4D97-AF65-F5344CB8AC3E}">
        <p14:creationId xmlns:p14="http://schemas.microsoft.com/office/powerpoint/2010/main" val="280902830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51</TotalTime>
  <Words>31</Words>
  <Application>Microsoft Office PowerPoint</Application>
  <PresentationFormat>On-screen Show (4:3)</PresentationFormat>
  <Paragraphs>10</Paragraphs>
  <Slides>7</Slides>
  <Notes>0</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Office Theme</vt:lpstr>
      <vt:lpstr>اولین جشنواره استانی ورزشهای همگانی پردیسهای دانشگاهی</vt:lpstr>
      <vt:lpstr>چرخ تانك</vt:lpstr>
      <vt:lpstr>PowerPoint Presentation</vt:lpstr>
      <vt:lpstr>بولینگ فوتبال (شوت به هدف)</vt:lpstr>
      <vt:lpstr>PowerPoint Presentation</vt:lpstr>
      <vt:lpstr>PowerPoint Presentation</vt:lpstr>
      <vt:lpstr>دارت</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اولین جشنواره استانی ورزشهای همگانی پردیسهای دانشگاهی</dc:title>
  <dc:creator>amir hosseyn</dc:creator>
  <cp:lastModifiedBy>amir hosseyn</cp:lastModifiedBy>
  <cp:revision>11</cp:revision>
  <dcterms:created xsi:type="dcterms:W3CDTF">2016-02-03T04:10:35Z</dcterms:created>
  <dcterms:modified xsi:type="dcterms:W3CDTF">2016-02-03T05:02:14Z</dcterms:modified>
</cp:coreProperties>
</file>