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62" r:id="rId2"/>
    <p:sldId id="257" r:id="rId3"/>
    <p:sldId id="263" r:id="rId4"/>
    <p:sldId id="258" r:id="rId5"/>
    <p:sldId id="264" r:id="rId6"/>
    <p:sldId id="260" r:id="rId7"/>
    <p:sldId id="265" r:id="rId8"/>
    <p:sldId id="261"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75" d="100"/>
          <a:sy n="75" d="100"/>
        </p:scale>
        <p:origin x="1358" y="53"/>
      </p:cViewPr>
      <p:guideLst>
        <p:guide orient="horz" pos="2160"/>
        <p:guide pos="2880"/>
      </p:guideLst>
    </p:cSldViewPr>
  </p:slid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bg>
      <p:bgRef idx="1001">
        <a:schemeClr val="bg1"/>
      </p:bgRef>
    </p:bg>
    <p:spTree>
      <p:nvGrpSpPr>
        <p:cNvPr id="1" name=""/>
        <p:cNvGrpSpPr/>
        <p:nvPr/>
      </p:nvGrpSpPr>
      <p:grpSpPr>
        <a:xfrm>
          <a:off x="0" y="0"/>
          <a:ext cx="0" cy="0"/>
          <a:chOff x="0" y="0"/>
          <a:chExt cx="0" cy="0"/>
        </a:xfrm>
      </p:grpSpPr>
      <p:sp>
        <p:nvSpPr>
          <p:cNvPr id="8" name="Title 7"/>
          <p:cNvSpPr>
            <a:spLocks noGrp="1"/>
          </p:cNvSpPr>
          <p:nvPr>
            <p:ph type="ctrTitle"/>
          </p:nvPr>
        </p:nvSpPr>
        <p:spPr>
          <a:xfrm>
            <a:off x="2286000" y="3124200"/>
            <a:ext cx="6172200" cy="1894362"/>
          </a:xfrm>
        </p:spPr>
        <p:txBody>
          <a:bodyPr/>
          <a:lstStyle>
            <a:lvl1pPr>
              <a:defRPr b="1"/>
            </a:lvl1pPr>
          </a:lstStyle>
          <a:p>
            <a:r>
              <a:rPr kumimoji="0" lang="en-US" smtClean="0"/>
              <a:t>Click to edit Master title style</a:t>
            </a:r>
            <a:endParaRPr kumimoji="0" lang="en-US"/>
          </a:p>
        </p:txBody>
      </p:sp>
      <p:sp>
        <p:nvSpPr>
          <p:cNvPr id="9" name="Subtitle 8"/>
          <p:cNvSpPr>
            <a:spLocks noGrp="1"/>
          </p:cNvSpPr>
          <p:nvPr>
            <p:ph type="subTitle" idx="1"/>
          </p:nvPr>
        </p:nvSpPr>
        <p:spPr>
          <a:xfrm>
            <a:off x="2286000" y="5003322"/>
            <a:ext cx="6172200" cy="1371600"/>
          </a:xfrm>
        </p:spPr>
        <p:txBody>
          <a:bodyPr/>
          <a:lstStyle>
            <a:lvl1pPr marL="0" indent="0" algn="l">
              <a:buNone/>
              <a:defRPr sz="1800" b="1">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n-US" smtClean="0"/>
              <a:t>Click to edit Master subtitle style</a:t>
            </a:r>
            <a:endParaRPr kumimoji="0" lang="en-US"/>
          </a:p>
        </p:txBody>
      </p:sp>
      <p:sp>
        <p:nvSpPr>
          <p:cNvPr id="28" name="Date Placeholder 27"/>
          <p:cNvSpPr>
            <a:spLocks noGrp="1"/>
          </p:cNvSpPr>
          <p:nvPr>
            <p:ph type="dt" sz="half" idx="10"/>
          </p:nvPr>
        </p:nvSpPr>
        <p:spPr bwMode="auto">
          <a:xfrm rot="5400000">
            <a:off x="7764621" y="1174097"/>
            <a:ext cx="2286000" cy="381000"/>
          </a:xfrm>
        </p:spPr>
        <p:txBody>
          <a:bodyPr/>
          <a:lstStyle/>
          <a:p>
            <a:fld id="{1D8BD707-D9CF-40AE-B4C6-C98DA3205C09}" type="datetimeFigureOut">
              <a:rPr lang="en-US" smtClean="0"/>
              <a:pPr/>
              <a:t>3/4/2020</a:t>
            </a:fld>
            <a:endParaRPr lang="en-US"/>
          </a:p>
        </p:txBody>
      </p:sp>
      <p:sp>
        <p:nvSpPr>
          <p:cNvPr id="17" name="Footer Placeholder 16"/>
          <p:cNvSpPr>
            <a:spLocks noGrp="1"/>
          </p:cNvSpPr>
          <p:nvPr>
            <p:ph type="ftr" sz="quarter" idx="11"/>
          </p:nvPr>
        </p:nvSpPr>
        <p:spPr bwMode="auto">
          <a:xfrm rot="5400000">
            <a:off x="7077269" y="4181669"/>
            <a:ext cx="3657600" cy="384048"/>
          </a:xfrm>
        </p:spPr>
        <p:txBody>
          <a:bodyPr/>
          <a:lstStyle/>
          <a:p>
            <a:endParaRPr lang="en-US"/>
          </a:p>
        </p:txBody>
      </p:sp>
      <p:sp>
        <p:nvSpPr>
          <p:cNvPr id="10" name="Rectangle 9"/>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4" name="Rectangle 13"/>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9" name="Rectangle 18"/>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Straight Connector 17"/>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0" name="Straight Connector 19"/>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2" name="Straight Connector 21"/>
          <p:cNvSpPr>
            <a:spLocks noChangeShapeType="1"/>
          </p:cNvSpPr>
          <p:nvPr/>
        </p:nvSpPr>
        <p:spPr bwMode="auto">
          <a:xfrm>
            <a:off x="9113856"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7" name="Rectangle 26"/>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609600" y="3429000"/>
            <a:ext cx="1295400" cy="1295400"/>
          </a:xfrm>
          <a:prstGeom prst="ellipse">
            <a:avLst/>
          </a:prstGeom>
          <a:solidFill>
            <a:schemeClr val="accent1"/>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309632"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4" name="Oval 23"/>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Oval 25"/>
          <p:cNvSpPr/>
          <p:nvPr/>
        </p:nvSpPr>
        <p:spPr bwMode="auto">
          <a:xfrm>
            <a:off x="1664208" y="5788152"/>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5" name="Oval 24"/>
          <p:cNvSpPr/>
          <p:nvPr/>
        </p:nvSpPr>
        <p:spPr>
          <a:xfrm>
            <a:off x="1905000" y="4495800"/>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9" name="Slide Number Placeholder 28"/>
          <p:cNvSpPr>
            <a:spLocks noGrp="1"/>
          </p:cNvSpPr>
          <p:nvPr>
            <p:ph type="sldNum" sz="quarter" idx="12"/>
          </p:nvPr>
        </p:nvSpPr>
        <p:spPr bwMode="auto">
          <a:xfrm>
            <a:off x="1325544" y="4928702"/>
            <a:ext cx="609600" cy="517524"/>
          </a:xfrm>
        </p:spPr>
        <p:txBody>
          <a:bodyPr/>
          <a:lstStyle/>
          <a:p>
            <a:fld id="{B6F15528-21DE-4FAA-801E-634DDDAF4B2B}" type="slidenum">
              <a:rPr lang="en-US" smtClean="0"/>
              <a:pPr/>
              <a:t>‹#›</a:t>
            </a:fld>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676400" cy="5851525"/>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8" name="Content Placeholder 7"/>
          <p:cNvSpPr>
            <a:spLocks noGrp="1"/>
          </p:cNvSpPr>
          <p:nvPr>
            <p:ph sz="quarter" idx="1"/>
          </p:nvPr>
        </p:nvSpPr>
        <p:spPr>
          <a:xfrm>
            <a:off x="457200" y="1600200"/>
            <a:ext cx="7467600" cy="4873752"/>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4"/>
          </p:nvPr>
        </p:nvSpPr>
        <p:spPr/>
        <p:txBody>
          <a:bodyPr rtlCol="0"/>
          <a:lstStyle/>
          <a:p>
            <a:fld id="{1D8BD707-D9CF-40AE-B4C6-C98DA3205C09}" type="datetimeFigureOut">
              <a:rPr lang="en-US" smtClean="0"/>
              <a:pPr/>
              <a:t>3/4/2020</a:t>
            </a:fld>
            <a:endParaRPr lang="en-US"/>
          </a:p>
        </p:txBody>
      </p:sp>
      <p:sp>
        <p:nvSpPr>
          <p:cNvPr id="9" name="Slide Number Placeholder 8"/>
          <p:cNvSpPr>
            <a:spLocks noGrp="1"/>
          </p:cNvSpPr>
          <p:nvPr>
            <p:ph type="sldNum" sz="quarter" idx="15"/>
          </p:nvPr>
        </p:nvSpPr>
        <p:spPr/>
        <p:txBody>
          <a:bodyPr rtlCol="0"/>
          <a:lstStyle/>
          <a:p>
            <a:fld id="{B6F15528-21DE-4FAA-801E-634DDDAF4B2B}" type="slidenum">
              <a:rPr lang="en-US" smtClean="0"/>
              <a:pPr/>
              <a:t>‹#›</a:t>
            </a:fld>
            <a:endParaRPr lang="en-US"/>
          </a:p>
        </p:txBody>
      </p:sp>
      <p:sp>
        <p:nvSpPr>
          <p:cNvPr id="10" name="Footer Placeholder 9"/>
          <p:cNvSpPr>
            <a:spLocks noGrp="1"/>
          </p:cNvSpPr>
          <p:nvPr>
            <p:ph type="ftr" sz="quarter" idx="16"/>
          </p:nvPr>
        </p:nvSpPr>
        <p:spPr/>
        <p:txBody>
          <a:bodyPr rtlCol="0"/>
          <a:lstStyle/>
          <a:p>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Ref idx="1001">
        <a:schemeClr val="bg2"/>
      </p:bgRef>
    </p:bg>
    <p:spTree>
      <p:nvGrpSpPr>
        <p:cNvPr id="1" name=""/>
        <p:cNvGrpSpPr/>
        <p:nvPr/>
      </p:nvGrpSpPr>
      <p:grpSpPr>
        <a:xfrm>
          <a:off x="0" y="0"/>
          <a:ext cx="0" cy="0"/>
          <a:chOff x="0" y="0"/>
          <a:chExt cx="0" cy="0"/>
        </a:xfrm>
      </p:grpSpPr>
      <p:sp>
        <p:nvSpPr>
          <p:cNvPr id="2" name="Title 1"/>
          <p:cNvSpPr>
            <a:spLocks noGrp="1"/>
          </p:cNvSpPr>
          <p:nvPr>
            <p:ph type="title"/>
          </p:nvPr>
        </p:nvSpPr>
        <p:spPr>
          <a:xfrm>
            <a:off x="2286000" y="2895600"/>
            <a:ext cx="6172200" cy="2053590"/>
          </a:xfrm>
        </p:spPr>
        <p:txBody>
          <a:bodyPr/>
          <a:lstStyle>
            <a:lvl1pPr algn="l">
              <a:buNone/>
              <a:defRPr sz="3000" b="1" cap="small" baseline="0"/>
            </a:lvl1pPr>
          </a:lstStyle>
          <a:p>
            <a:r>
              <a:rPr kumimoji="0" lang="en-US" smtClean="0"/>
              <a:t>Click to edit Master title style</a:t>
            </a:r>
            <a:endParaRPr kumimoji="0" lang="en-US"/>
          </a:p>
        </p:txBody>
      </p:sp>
      <p:sp>
        <p:nvSpPr>
          <p:cNvPr id="3" name="Text Placeholder 2"/>
          <p:cNvSpPr>
            <a:spLocks noGrp="1"/>
          </p:cNvSpPr>
          <p:nvPr>
            <p:ph type="body" idx="1"/>
          </p:nvPr>
        </p:nvSpPr>
        <p:spPr>
          <a:xfrm>
            <a:off x="2286000" y="5010150"/>
            <a:ext cx="6172200" cy="1371600"/>
          </a:xfrm>
        </p:spPr>
        <p:txBody>
          <a:bodyPr anchor="t"/>
          <a:lstStyle>
            <a:lvl1pPr marL="0" indent="0">
              <a:buNone/>
              <a:defRPr sz="1800" b="1">
                <a:solidFill>
                  <a:schemeClr val="tx2"/>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bwMode="auto">
          <a:xfrm rot="5400000">
            <a:off x="7763256" y="1170432"/>
            <a:ext cx="2286000" cy="381000"/>
          </a:xfrm>
        </p:spPr>
        <p:txBody>
          <a:bodyPr/>
          <a:lstStyle/>
          <a:p>
            <a:fld id="{1D8BD707-D9CF-40AE-B4C6-C98DA3205C09}" type="datetimeFigureOut">
              <a:rPr lang="en-US" smtClean="0"/>
              <a:pPr/>
              <a:t>3/4/2020</a:t>
            </a:fld>
            <a:endParaRPr lang="en-US"/>
          </a:p>
        </p:txBody>
      </p:sp>
      <p:sp>
        <p:nvSpPr>
          <p:cNvPr id="5" name="Footer Placeholder 4"/>
          <p:cNvSpPr>
            <a:spLocks noGrp="1"/>
          </p:cNvSpPr>
          <p:nvPr>
            <p:ph type="ftr" sz="quarter" idx="11"/>
          </p:nvPr>
        </p:nvSpPr>
        <p:spPr bwMode="auto">
          <a:xfrm rot="5400000">
            <a:off x="7077456" y="4178808"/>
            <a:ext cx="3657600" cy="384048"/>
          </a:xfrm>
        </p:spPr>
        <p:txBody>
          <a:bodyPr/>
          <a:lstStyle/>
          <a:p>
            <a:endParaRPr lang="en-US"/>
          </a:p>
        </p:txBody>
      </p:sp>
      <p:sp>
        <p:nvSpPr>
          <p:cNvPr id="9" name="Rectangle 8"/>
          <p:cNvSpPr/>
          <p:nvPr/>
        </p:nvSpPr>
        <p:spPr bwMode="auto">
          <a:xfrm>
            <a:off x="381000" y="0"/>
            <a:ext cx="609600" cy="6858000"/>
          </a:xfrm>
          <a:prstGeom prst="rect">
            <a:avLst/>
          </a:prstGeom>
          <a:solidFill>
            <a:schemeClr val="accent1">
              <a:tint val="60000"/>
              <a:alpha val="54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0" name="Rectangle 9"/>
          <p:cNvSpPr/>
          <p:nvPr/>
        </p:nvSpPr>
        <p:spPr bwMode="auto">
          <a:xfrm>
            <a:off x="276336" y="0"/>
            <a:ext cx="104664" cy="6858000"/>
          </a:xfrm>
          <a:prstGeom prst="rect">
            <a:avLst/>
          </a:prstGeom>
          <a:solidFill>
            <a:schemeClr val="accent1">
              <a:tint val="40000"/>
              <a:alpha val="36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Rectangle 10"/>
          <p:cNvSpPr/>
          <p:nvPr/>
        </p:nvSpPr>
        <p:spPr bwMode="auto">
          <a:xfrm>
            <a:off x="990600" y="0"/>
            <a:ext cx="181872" cy="6858000"/>
          </a:xfrm>
          <a:prstGeom prst="rect">
            <a:avLst/>
          </a:prstGeom>
          <a:solidFill>
            <a:schemeClr val="accent1">
              <a:tint val="40000"/>
              <a:alpha val="7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Rectangle 11"/>
          <p:cNvSpPr/>
          <p:nvPr/>
        </p:nvSpPr>
        <p:spPr bwMode="auto">
          <a:xfrm>
            <a:off x="1141320" y="0"/>
            <a:ext cx="230280" cy="6858000"/>
          </a:xfrm>
          <a:prstGeom prst="rect">
            <a:avLst/>
          </a:prstGeom>
          <a:solidFill>
            <a:schemeClr val="accent1">
              <a:tint val="20000"/>
              <a:alpha val="7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106344" y="0"/>
            <a:ext cx="0" cy="6858000"/>
          </a:xfrm>
          <a:prstGeom prst="line">
            <a:avLst/>
          </a:prstGeom>
          <a:noFill/>
          <a:ln w="57150" cap="flat" cmpd="sng" algn="ctr">
            <a:solidFill>
              <a:schemeClr val="accent1">
                <a:tint val="60000"/>
                <a:alpha val="7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Straight Connector 13"/>
          <p:cNvSpPr>
            <a:spLocks noChangeShapeType="1"/>
          </p:cNvSpPr>
          <p:nvPr/>
        </p:nvSpPr>
        <p:spPr bwMode="auto">
          <a:xfrm>
            <a:off x="914400" y="0"/>
            <a:ext cx="0" cy="6858000"/>
          </a:xfrm>
          <a:prstGeom prst="line">
            <a:avLst/>
          </a:prstGeom>
          <a:noFill/>
          <a:ln w="57150" cap="flat" cmpd="sng" algn="ctr">
            <a:solidFill>
              <a:schemeClr val="accent1">
                <a:tint val="20000"/>
                <a:alpha val="83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5" name="Straight Connector 14"/>
          <p:cNvSpPr>
            <a:spLocks noChangeShapeType="1"/>
          </p:cNvSpPr>
          <p:nvPr/>
        </p:nvSpPr>
        <p:spPr bwMode="auto">
          <a:xfrm>
            <a:off x="854112" y="0"/>
            <a:ext cx="0" cy="6858000"/>
          </a:xfrm>
          <a:prstGeom prst="line">
            <a:avLst/>
          </a:prstGeom>
          <a:noFill/>
          <a:ln w="5715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6" name="Straight Connector 15"/>
          <p:cNvSpPr>
            <a:spLocks noChangeShapeType="1"/>
          </p:cNvSpPr>
          <p:nvPr/>
        </p:nvSpPr>
        <p:spPr bwMode="auto">
          <a:xfrm>
            <a:off x="1726640" y="0"/>
            <a:ext cx="0" cy="6858000"/>
          </a:xfrm>
          <a:prstGeom prst="line">
            <a:avLst/>
          </a:prstGeom>
          <a:noFill/>
          <a:ln w="28575" cap="flat" cmpd="sng" algn="ctr">
            <a:solidFill>
              <a:schemeClr val="accent1">
                <a:tint val="60000"/>
                <a:alpha val="82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7" name="Straight Connector 16"/>
          <p:cNvSpPr>
            <a:spLocks noChangeShapeType="1"/>
          </p:cNvSpPr>
          <p:nvPr/>
        </p:nvSpPr>
        <p:spPr bwMode="auto">
          <a:xfrm>
            <a:off x="1066800" y="0"/>
            <a:ext cx="0" cy="6858000"/>
          </a:xfrm>
          <a:prstGeom prst="line">
            <a:avLst/>
          </a:prstGeom>
          <a:noFill/>
          <a:ln w="9525"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8" name="Rectangle 17"/>
          <p:cNvSpPr/>
          <p:nvPr/>
        </p:nvSpPr>
        <p:spPr bwMode="auto">
          <a:xfrm>
            <a:off x="1219200" y="0"/>
            <a:ext cx="76200" cy="6858000"/>
          </a:xfrm>
          <a:prstGeom prst="rect">
            <a:avLst/>
          </a:prstGeom>
          <a:solidFill>
            <a:schemeClr val="accent1">
              <a:tint val="60000"/>
              <a:alpha val="51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9" name="Oval 18"/>
          <p:cNvSpPr/>
          <p:nvPr/>
        </p:nvSpPr>
        <p:spPr bwMode="auto">
          <a:xfrm>
            <a:off x="609600" y="3429000"/>
            <a:ext cx="1295400" cy="129540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0" name="Oval 19"/>
          <p:cNvSpPr/>
          <p:nvPr/>
        </p:nvSpPr>
        <p:spPr bwMode="auto">
          <a:xfrm>
            <a:off x="1324704" y="4866752"/>
            <a:ext cx="641424" cy="641424"/>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1" name="Oval 20"/>
          <p:cNvSpPr/>
          <p:nvPr/>
        </p:nvSpPr>
        <p:spPr bwMode="auto">
          <a:xfrm>
            <a:off x="1091080" y="5500632"/>
            <a:ext cx="137160" cy="13716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2" name="Oval 21"/>
          <p:cNvSpPr/>
          <p:nvPr/>
        </p:nvSpPr>
        <p:spPr bwMode="auto">
          <a:xfrm>
            <a:off x="1664208" y="5791200"/>
            <a:ext cx="274320" cy="274320"/>
          </a:xfrm>
          <a:prstGeom prst="ellipse">
            <a:avLst/>
          </a:prstGeom>
          <a:ln w="127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Oval 22"/>
          <p:cNvSpPr/>
          <p:nvPr/>
        </p:nvSpPr>
        <p:spPr bwMode="auto">
          <a:xfrm>
            <a:off x="1879040" y="4479888"/>
            <a:ext cx="365760" cy="365760"/>
          </a:xfrm>
          <a:prstGeom prst="ellipse">
            <a:avLst/>
          </a:prstGeom>
          <a:ln w="28575"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6" name="Straight Connector 25"/>
          <p:cNvSpPr>
            <a:spLocks noChangeShapeType="1"/>
          </p:cNvSpPr>
          <p:nvPr/>
        </p:nvSpPr>
        <p:spPr bwMode="auto">
          <a:xfrm>
            <a:off x="9097944"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Slide Number Placeholder 5"/>
          <p:cNvSpPr>
            <a:spLocks noGrp="1"/>
          </p:cNvSpPr>
          <p:nvPr>
            <p:ph type="sldNum" sz="quarter" idx="12"/>
          </p:nvPr>
        </p:nvSpPr>
        <p:spPr bwMode="auto">
          <a:xfrm>
            <a:off x="1340616" y="4928702"/>
            <a:ext cx="609600" cy="517524"/>
          </a:xfrm>
        </p:spPr>
        <p:txBody>
          <a:bodyPr/>
          <a:lstStyle/>
          <a:p>
            <a:fld id="{B6F15528-21DE-4FAA-801E-634DDDAF4B2B}" type="slidenum">
              <a:rPr lang="en-US" smtClean="0"/>
              <a:pPr/>
              <a:t>‹#›</a:t>
            </a:fld>
            <a:endParaRPr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5" name="Date Placeholder 4"/>
          <p:cNvSpPr>
            <a:spLocks noGrp="1"/>
          </p:cNvSpPr>
          <p:nvPr>
            <p:ph type="dt" sz="half" idx="10"/>
          </p:nvPr>
        </p:nvSpPr>
        <p:spPr/>
        <p:txBody>
          <a:bodyPr/>
          <a:lstStyle/>
          <a:p>
            <a:fld id="{1D8BD707-D9CF-40AE-B4C6-C98DA3205C09}" type="datetimeFigureOut">
              <a:rPr lang="en-US" smtClean="0"/>
              <a:pPr/>
              <a:t>3/4/2020</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6F15528-21DE-4FAA-801E-634DDDAF4B2B}" type="slidenum">
              <a:rPr lang="en-US" smtClean="0"/>
              <a:pPr/>
              <a:t>‹#›</a:t>
            </a:fld>
            <a:endParaRPr lang="en-US"/>
          </a:p>
        </p:txBody>
      </p:sp>
      <p:sp>
        <p:nvSpPr>
          <p:cNvPr id="9" name="Content Placeholder 8"/>
          <p:cNvSpPr>
            <a:spLocks noGrp="1"/>
          </p:cNvSpPr>
          <p:nvPr>
            <p:ph sz="quarter" idx="1"/>
          </p:nvPr>
        </p:nvSpPr>
        <p:spPr>
          <a:xfrm>
            <a:off x="457200"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1" name="Content Placeholder 10"/>
          <p:cNvSpPr>
            <a:spLocks noGrp="1"/>
          </p:cNvSpPr>
          <p:nvPr>
            <p:ph sz="quarter" idx="2"/>
          </p:nvPr>
        </p:nvSpPr>
        <p:spPr>
          <a:xfrm>
            <a:off x="4270248" y="1600200"/>
            <a:ext cx="3657600" cy="45720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7543800" cy="1143000"/>
          </a:xfrm>
        </p:spPr>
        <p:txBody>
          <a:bodyPr anchor="b"/>
          <a:lstStyle>
            <a:lvl1pPr>
              <a:defRPr/>
            </a:lvl1pPr>
          </a:lstStyle>
          <a:p>
            <a:r>
              <a:rPr kumimoji="0" lang="en-US" smtClean="0"/>
              <a:t>Click to edit Master title style</a:t>
            </a:r>
            <a:endParaRPr kumimoji="0" lang="en-US"/>
          </a:p>
        </p:txBody>
      </p:sp>
      <p:sp>
        <p:nvSpPr>
          <p:cNvPr id="7" name="Date Placeholder 6"/>
          <p:cNvSpPr>
            <a:spLocks noGrp="1"/>
          </p:cNvSpPr>
          <p:nvPr>
            <p:ph type="dt" sz="half" idx="10"/>
          </p:nvPr>
        </p:nvSpPr>
        <p:spPr/>
        <p:txBody>
          <a:bodyPr/>
          <a:lstStyle/>
          <a:p>
            <a:fld id="{1D8BD707-D9CF-40AE-B4C6-C98DA3205C09}" type="datetimeFigureOut">
              <a:rPr lang="en-US" smtClean="0"/>
              <a:pPr/>
              <a:t>3/4/2020</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6F15528-21DE-4FAA-801E-634DDDAF4B2B}" type="slidenum">
              <a:rPr lang="en-US" smtClean="0"/>
              <a:pPr/>
              <a:t>‹#›</a:t>
            </a:fld>
            <a:endParaRPr lang="en-US"/>
          </a:p>
        </p:txBody>
      </p:sp>
      <p:sp>
        <p:nvSpPr>
          <p:cNvPr id="11" name="Content Placeholder 10"/>
          <p:cNvSpPr>
            <a:spLocks noGrp="1"/>
          </p:cNvSpPr>
          <p:nvPr>
            <p:ph sz="quarter" idx="2"/>
          </p:nvPr>
        </p:nvSpPr>
        <p:spPr>
          <a:xfrm>
            <a:off x="457200"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3" name="Content Placeholder 12"/>
          <p:cNvSpPr>
            <a:spLocks noGrp="1"/>
          </p:cNvSpPr>
          <p:nvPr>
            <p:ph sz="quarter" idx="4"/>
          </p:nvPr>
        </p:nvSpPr>
        <p:spPr>
          <a:xfrm>
            <a:off x="4371975" y="2362200"/>
            <a:ext cx="3657600" cy="3886200"/>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12" name="Text Placeholder 11"/>
          <p:cNvSpPr>
            <a:spLocks noGrp="1"/>
          </p:cNvSpPr>
          <p:nvPr>
            <p:ph type="body" sz="quarter" idx="1"/>
          </p:nvPr>
        </p:nvSpPr>
        <p:spPr>
          <a:xfrm>
            <a:off x="4572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
        <p:nvSpPr>
          <p:cNvPr id="14" name="Text Placeholder 13"/>
          <p:cNvSpPr>
            <a:spLocks noGrp="1"/>
          </p:cNvSpPr>
          <p:nvPr>
            <p:ph type="body" sz="quarter" idx="3"/>
          </p:nvPr>
        </p:nvSpPr>
        <p:spPr>
          <a:xfrm>
            <a:off x="4343400" y="1569720"/>
            <a:ext cx="3657600" cy="658368"/>
          </a:xfrm>
          <a:prstGeom prst="roundRect">
            <a:avLst>
              <a:gd name="adj" fmla="val 16667"/>
            </a:avLst>
          </a:prstGeom>
          <a:solidFill>
            <a:schemeClr val="accent1"/>
          </a:solidFill>
        </p:spPr>
        <p:txBody>
          <a:bodyPr rtlCol="0" anchor="ctr">
            <a:noAutofit/>
          </a:bodyPr>
          <a:lstStyle>
            <a:lvl1pPr marL="0" indent="0">
              <a:buFontTx/>
              <a:buNone/>
              <a:defRPr sz="2000" b="1">
                <a:solidFill>
                  <a:srgbClr val="FFFFFF"/>
                </a:solidFill>
              </a:defRPr>
            </a:lvl1pPr>
          </a:lstStyle>
          <a:p>
            <a:pPr lvl="0" eaLnBrk="1" latinLnBrk="0" hangingPunct="1"/>
            <a:r>
              <a:rPr kumimoji="0" lang="en-US" smtClean="0"/>
              <a:t>Click to edit Master text styles</a:t>
            </a: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6" name="Date Placeholder 5"/>
          <p:cNvSpPr>
            <a:spLocks noGrp="1"/>
          </p:cNvSpPr>
          <p:nvPr>
            <p:ph type="dt" sz="half" idx="10"/>
          </p:nvPr>
        </p:nvSpPr>
        <p:spPr/>
        <p:txBody>
          <a:bodyPr rtlCol="0"/>
          <a:lstStyle/>
          <a:p>
            <a:fld id="{1D8BD707-D9CF-40AE-B4C6-C98DA3205C09}" type="datetimeFigureOut">
              <a:rPr lang="en-US" smtClean="0"/>
              <a:pPr/>
              <a:t>3/4/2020</a:t>
            </a:fld>
            <a:endParaRPr lang="en-US"/>
          </a:p>
        </p:txBody>
      </p:sp>
      <p:sp>
        <p:nvSpPr>
          <p:cNvPr id="7" name="Slide Number Placeholder 6"/>
          <p:cNvSpPr>
            <a:spLocks noGrp="1"/>
          </p:cNvSpPr>
          <p:nvPr>
            <p:ph type="sldNum" sz="quarter" idx="11"/>
          </p:nvPr>
        </p:nvSpPr>
        <p:spPr/>
        <p:txBody>
          <a:bodyPr rtlCol="0"/>
          <a:lstStyle/>
          <a:p>
            <a:fld id="{B6F15528-21DE-4FAA-801E-634DDDAF4B2B}" type="slidenum">
              <a:rPr lang="en-US" smtClean="0"/>
              <a:pPr/>
              <a:t>‹#›</a:t>
            </a:fld>
            <a:endParaRPr lang="en-US"/>
          </a:p>
        </p:txBody>
      </p:sp>
      <p:sp>
        <p:nvSpPr>
          <p:cNvPr id="8" name="Footer Placeholder 7"/>
          <p:cNvSpPr>
            <a:spLocks noGrp="1"/>
          </p:cNvSpPr>
          <p:nvPr>
            <p:ph type="ftr" sz="quarter" idx="12"/>
          </p:nvPr>
        </p:nvSpPr>
        <p:spPr/>
        <p:txBody>
          <a:bodyPr rtlCol="0"/>
          <a:lstStyle/>
          <a:p>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D8BD707-D9CF-40AE-B4C6-C98DA3205C09}" type="datetimeFigureOut">
              <a:rPr lang="en-US" smtClean="0"/>
              <a:pPr/>
              <a:t>3/4/2020</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6F15528-21DE-4FAA-801E-634DDDAF4B2B}"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1">
        <a:schemeClr val="bg1"/>
      </p:bgRef>
    </p:bg>
    <p:spTree>
      <p:nvGrpSpPr>
        <p:cNvPr id="1" name=""/>
        <p:cNvGrpSpPr/>
        <p:nvPr/>
      </p:nvGrpSpPr>
      <p:grpSpPr>
        <a:xfrm>
          <a:off x="0" y="0"/>
          <a:ext cx="0" cy="0"/>
          <a:chOff x="0" y="0"/>
          <a:chExt cx="0" cy="0"/>
        </a:xfrm>
      </p:grpSpPr>
      <p:sp>
        <p:nvSpPr>
          <p:cNvPr id="10" name="Straight Connector 9"/>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 name="Title 1"/>
          <p:cNvSpPr>
            <a:spLocks noGrp="1"/>
          </p:cNvSpPr>
          <p:nvPr>
            <p:ph type="title"/>
          </p:nvPr>
        </p:nvSpPr>
        <p:spPr>
          <a:xfrm rot="5400000">
            <a:off x="3371850" y="3200400"/>
            <a:ext cx="6309360" cy="457200"/>
          </a:xfrm>
        </p:spPr>
        <p:txBody>
          <a:bodyPr anchor="b"/>
          <a:lstStyle>
            <a:lvl1pPr algn="l">
              <a:buNone/>
              <a:defRPr sz="2000" b="1" cap="small" baseline="0"/>
            </a:lvl1pPr>
          </a:lstStyle>
          <a:p>
            <a:r>
              <a:rPr kumimoji="0" lang="en-US" smtClean="0"/>
              <a:t>Click to edit Master title style</a:t>
            </a:r>
            <a:endParaRPr kumimoji="0" lang="en-US"/>
          </a:p>
        </p:txBody>
      </p:sp>
      <p:sp>
        <p:nvSpPr>
          <p:cNvPr id="3" name="Text Placeholder 2"/>
          <p:cNvSpPr>
            <a:spLocks noGrp="1"/>
          </p:cNvSpPr>
          <p:nvPr>
            <p:ph type="body" idx="2"/>
          </p:nvPr>
        </p:nvSpPr>
        <p:spPr>
          <a:xfrm>
            <a:off x="6812280" y="274320"/>
            <a:ext cx="1527048" cy="4983480"/>
          </a:xfrm>
        </p:spPr>
        <p:txBody>
          <a:bodyPr/>
          <a:lstStyle>
            <a:lvl1pPr marL="0" indent="0">
              <a:spcBef>
                <a:spcPts val="400"/>
              </a:spcBef>
              <a:spcAft>
                <a:spcPts val="1000"/>
              </a:spcAft>
              <a:buNone/>
              <a:defRPr sz="1200"/>
            </a:lvl1pPr>
            <a:lvl2pPr>
              <a:buNone/>
              <a:defRPr sz="1200"/>
            </a:lvl2pPr>
            <a:lvl3pPr>
              <a:buNone/>
              <a:defRPr sz="1000"/>
            </a:lvl3pPr>
            <a:lvl4pPr>
              <a:buNone/>
              <a:defRPr sz="900"/>
            </a:lvl4pPr>
            <a:lvl5pPr>
              <a:buNone/>
              <a:defRPr sz="900"/>
            </a:lvl5pPr>
          </a:lstStyle>
          <a:p>
            <a:pPr lvl="0" eaLnBrk="1" latinLnBrk="0" hangingPunct="1"/>
            <a:r>
              <a:rPr kumimoji="0" lang="en-US" smtClean="0"/>
              <a:t>Click to edit Master text styles</a:t>
            </a:r>
          </a:p>
        </p:txBody>
      </p:sp>
      <p:sp>
        <p:nvSpPr>
          <p:cNvPr id="8" name="Straight Connector 7"/>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9" name="Straight Connector 8"/>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1" name="Straight Connector 10"/>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Rectangle 11"/>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3" name="Straight Connector 12"/>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4" name="Oval 13"/>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18" name="Content Placeholder 17"/>
          <p:cNvSpPr>
            <a:spLocks noGrp="1"/>
          </p:cNvSpPr>
          <p:nvPr>
            <p:ph sz="quarter" idx="1"/>
          </p:nvPr>
        </p:nvSpPr>
        <p:spPr>
          <a:xfrm>
            <a:off x="304800" y="274320"/>
            <a:ext cx="5638800" cy="6327648"/>
          </a:xfrm>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21" name="Date Placeholder 20"/>
          <p:cNvSpPr>
            <a:spLocks noGrp="1"/>
          </p:cNvSpPr>
          <p:nvPr>
            <p:ph type="dt" sz="half" idx="14"/>
          </p:nvPr>
        </p:nvSpPr>
        <p:spPr/>
        <p:txBody>
          <a:bodyPr rtlCol="0"/>
          <a:lstStyle/>
          <a:p>
            <a:fld id="{1D8BD707-D9CF-40AE-B4C6-C98DA3205C09}" type="datetimeFigureOut">
              <a:rPr lang="en-US" smtClean="0"/>
              <a:pPr/>
              <a:t>3/4/2020</a:t>
            </a:fld>
            <a:endParaRPr lang="en-US"/>
          </a:p>
        </p:txBody>
      </p:sp>
      <p:sp>
        <p:nvSpPr>
          <p:cNvPr id="22" name="Slide Number Placeholder 21"/>
          <p:cNvSpPr>
            <a:spLocks noGrp="1"/>
          </p:cNvSpPr>
          <p:nvPr>
            <p:ph type="sldNum" sz="quarter" idx="15"/>
          </p:nvPr>
        </p:nvSpPr>
        <p:spPr/>
        <p:txBody>
          <a:bodyPr rtlCol="0"/>
          <a:lstStyle/>
          <a:p>
            <a:fld id="{B6F15528-21DE-4FAA-801E-634DDDAF4B2B}" type="slidenum">
              <a:rPr lang="en-US" smtClean="0"/>
              <a:pPr/>
              <a:t>‹#›</a:t>
            </a:fld>
            <a:endParaRPr lang="en-US"/>
          </a:p>
        </p:txBody>
      </p:sp>
      <p:sp>
        <p:nvSpPr>
          <p:cNvPr id="23" name="Footer Placeholder 22"/>
          <p:cNvSpPr>
            <a:spLocks noGrp="1"/>
          </p:cNvSpPr>
          <p:nvPr>
            <p:ph type="ftr" sz="quarter" idx="16"/>
          </p:nvPr>
        </p:nvSpPr>
        <p:spPr/>
        <p:txBody>
          <a:bodyPr rtlCol="0"/>
          <a:lstStyle/>
          <a:p>
            <a:endParaRPr lang="en-US"/>
          </a:p>
        </p:txBody>
      </p:sp>
    </p:spTree>
  </p:cSld>
  <p:clrMapOvr>
    <a:overrideClrMapping bg1="lt1" tx1="dk1" bg2="lt2" tx2="dk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9" name="Straight Connector 8"/>
          <p:cNvSpPr>
            <a:spLocks noChangeShapeType="1"/>
          </p:cNvSpPr>
          <p:nvPr/>
        </p:nvSpPr>
        <p:spPr bwMode="auto">
          <a:xfrm>
            <a:off x="87630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3" name="Oval 12"/>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 name="Title 1"/>
          <p:cNvSpPr>
            <a:spLocks noGrp="1"/>
          </p:cNvSpPr>
          <p:nvPr>
            <p:ph type="title"/>
          </p:nvPr>
        </p:nvSpPr>
        <p:spPr>
          <a:xfrm rot="5400000">
            <a:off x="3350133" y="3200400"/>
            <a:ext cx="6309360" cy="457200"/>
          </a:xfrm>
        </p:spPr>
        <p:txBody>
          <a:bodyPr anchor="b"/>
          <a:lstStyle>
            <a:lvl1pPr algn="l">
              <a:buNone/>
              <a:defRPr sz="2000" b="1"/>
            </a:lvl1pPr>
          </a:lstStyle>
          <a:p>
            <a:r>
              <a:rPr kumimoji="0" lang="en-US" smtClean="0"/>
              <a:t>Click to edit Master title style</a:t>
            </a:r>
            <a:endParaRPr kumimoji="0" lang="en-US"/>
          </a:p>
        </p:txBody>
      </p:sp>
      <p:sp>
        <p:nvSpPr>
          <p:cNvPr id="3" name="Picture Placeholder 2"/>
          <p:cNvSpPr>
            <a:spLocks noGrp="1"/>
          </p:cNvSpPr>
          <p:nvPr>
            <p:ph type="pic" idx="1"/>
          </p:nvPr>
        </p:nvSpPr>
        <p:spPr>
          <a:xfrm>
            <a:off x="0" y="0"/>
            <a:ext cx="6172200" cy="6858000"/>
          </a:xfrm>
          <a:solidFill>
            <a:schemeClr val="bg2"/>
          </a:solidFill>
          <a:ln w="1270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lstStyle>
            <a:lvl1pPr marL="0" indent="0">
              <a:buNone/>
              <a:defRPr sz="3200"/>
            </a:lvl1pPr>
          </a:lstStyle>
          <a:p>
            <a:pPr algn="ctr" eaLnBrk="1" latinLnBrk="0" hangingPunct="1">
              <a:buFontTx/>
              <a:buNone/>
            </a:pPr>
            <a:r>
              <a:rPr kumimoji="0" lang="en-US" smtClean="0"/>
              <a:t>Click icon to add picture</a:t>
            </a:r>
            <a:endParaRPr kumimoji="0" lang="en-US" dirty="0"/>
          </a:p>
        </p:txBody>
      </p:sp>
      <p:sp>
        <p:nvSpPr>
          <p:cNvPr id="4" name="Text Placeholder 3"/>
          <p:cNvSpPr>
            <a:spLocks noGrp="1"/>
          </p:cNvSpPr>
          <p:nvPr>
            <p:ph type="body" sz="half" idx="2"/>
          </p:nvPr>
        </p:nvSpPr>
        <p:spPr>
          <a:xfrm>
            <a:off x="6765798" y="264795"/>
            <a:ext cx="1524000" cy="4956048"/>
          </a:xfrm>
        </p:spPr>
        <p:txBody>
          <a:bodyPr rot="0" spcFirstLastPara="0" vertOverflow="overflow" horzOverflow="overflow" vert="horz" wrap="square" lIns="91440" tIns="45720" rIns="91440" bIns="45720" numCol="1" spcCol="274320" rtlCol="0" fromWordArt="0" anchor="t" anchorCtr="0" forceAA="0" compatLnSpc="1">
            <a:normAutofit/>
          </a:bodyPr>
          <a:lstStyle>
            <a:lvl1pPr marL="0" indent="0">
              <a:spcBef>
                <a:spcPts val="100"/>
              </a:spcBef>
              <a:spcAft>
                <a:spcPts val="400"/>
              </a:spcAft>
              <a:buFontTx/>
              <a:buNone/>
              <a:defRPr sz="1200"/>
            </a:lvl1pPr>
            <a:lvl2pPr>
              <a:defRPr sz="1200"/>
            </a:lvl2pPr>
            <a:lvl3pPr>
              <a:defRPr sz="1000"/>
            </a:lvl3pPr>
            <a:lvl4pPr>
              <a:defRPr sz="900"/>
            </a:lvl4pPr>
            <a:lvl5pPr>
              <a:defRPr sz="900"/>
            </a:lvl5pPr>
          </a:lstStyle>
          <a:p>
            <a:pPr lvl="0" eaLnBrk="1" latinLnBrk="0" hangingPunct="1"/>
            <a:r>
              <a:rPr kumimoji="0" lang="en-US" smtClean="0"/>
              <a:t>Click to edit Master text styles</a:t>
            </a:r>
          </a:p>
        </p:txBody>
      </p:sp>
      <p:sp>
        <p:nvSpPr>
          <p:cNvPr id="10" name="Straight Connector 9"/>
          <p:cNvSpPr>
            <a:spLocks noChangeShapeType="1"/>
          </p:cNvSpPr>
          <p:nvPr/>
        </p:nvSpPr>
        <p:spPr bwMode="auto">
          <a:xfrm>
            <a:off x="8991600" y="0"/>
            <a:ext cx="0" cy="6858000"/>
          </a:xfrm>
          <a:prstGeom prst="line">
            <a:avLst/>
          </a:prstGeom>
          <a:noFill/>
          <a:ln w="9525" cap="flat" cmpd="sng" algn="ctr">
            <a:solidFill>
              <a:schemeClr val="tx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1" name="Rectangle 10"/>
          <p:cNvSpPr/>
          <p:nvPr/>
        </p:nvSpPr>
        <p:spPr bwMode="auto">
          <a:xfrm>
            <a:off x="8839200" y="0"/>
            <a:ext cx="304800" cy="6858000"/>
          </a:xfrm>
          <a:prstGeom prst="rect">
            <a:avLst/>
          </a:prstGeom>
          <a:solidFill>
            <a:schemeClr val="accent1">
              <a:tint val="60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2" name="Straight Connector 11"/>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9" name="Straight Connector 18"/>
          <p:cNvSpPr>
            <a:spLocks noChangeShapeType="1"/>
          </p:cNvSpPr>
          <p:nvPr/>
        </p:nvSpPr>
        <p:spPr bwMode="auto">
          <a:xfrm>
            <a:off x="6248400" y="0"/>
            <a:ext cx="0" cy="6858000"/>
          </a:xfrm>
          <a:prstGeom prst="line">
            <a:avLst/>
          </a:prstGeom>
          <a:noFill/>
          <a:ln w="38100" cap="flat" cmpd="sng"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0" name="Straight Connector 19"/>
          <p:cNvSpPr>
            <a:spLocks noChangeShapeType="1"/>
          </p:cNvSpPr>
          <p:nvPr/>
        </p:nvSpPr>
        <p:spPr bwMode="auto">
          <a:xfrm>
            <a:off x="6192296" y="0"/>
            <a:ext cx="0" cy="6858000"/>
          </a:xfrm>
          <a:prstGeom prst="line">
            <a:avLst/>
          </a:prstGeom>
          <a:noFill/>
          <a:ln w="1270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7" name="Date Placeholder 16"/>
          <p:cNvSpPr>
            <a:spLocks noGrp="1"/>
          </p:cNvSpPr>
          <p:nvPr>
            <p:ph type="dt" sz="half" idx="10"/>
          </p:nvPr>
        </p:nvSpPr>
        <p:spPr/>
        <p:txBody>
          <a:bodyPr rtlCol="0"/>
          <a:lstStyle/>
          <a:p>
            <a:fld id="{1D8BD707-D9CF-40AE-B4C6-C98DA3205C09}" type="datetimeFigureOut">
              <a:rPr lang="en-US" smtClean="0"/>
              <a:pPr/>
              <a:t>3/4/2020</a:t>
            </a:fld>
            <a:endParaRPr lang="en-US"/>
          </a:p>
        </p:txBody>
      </p:sp>
      <p:sp>
        <p:nvSpPr>
          <p:cNvPr id="18" name="Slide Number Placeholder 17"/>
          <p:cNvSpPr>
            <a:spLocks noGrp="1"/>
          </p:cNvSpPr>
          <p:nvPr>
            <p:ph type="sldNum" sz="quarter" idx="11"/>
          </p:nvPr>
        </p:nvSpPr>
        <p:spPr/>
        <p:txBody>
          <a:bodyPr rtlCol="0"/>
          <a:lstStyle/>
          <a:p>
            <a:fld id="{B6F15528-21DE-4FAA-801E-634DDDAF4B2B}" type="slidenum">
              <a:rPr lang="en-US" smtClean="0"/>
              <a:pPr/>
              <a:t>‹#›</a:t>
            </a:fld>
            <a:endParaRPr lang="en-US"/>
          </a:p>
        </p:txBody>
      </p:sp>
      <p:sp>
        <p:nvSpPr>
          <p:cNvPr id="21" name="Footer Placeholder 20"/>
          <p:cNvSpPr>
            <a:spLocks noGrp="1"/>
          </p:cNvSpPr>
          <p:nvPr>
            <p:ph type="ftr" sz="quarter" idx="12"/>
          </p:nvPr>
        </p:nvSpPr>
        <p:spPr/>
        <p:txBody>
          <a:bodyPr rtlCol="0"/>
          <a:lstStyle/>
          <a:p>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6" name="Straight Connector 15"/>
          <p:cNvSpPr>
            <a:spLocks noChangeShapeType="1"/>
          </p:cNvSpPr>
          <p:nvPr/>
        </p:nvSpPr>
        <p:spPr bwMode="auto">
          <a:xfrm>
            <a:off x="8763000" y="0"/>
            <a:ext cx="0" cy="6858000"/>
          </a:xfrm>
          <a:prstGeom prst="line">
            <a:avLst/>
          </a:prstGeom>
          <a:noFill/>
          <a:ln w="38100" cap="flat" cmpd="sng" algn="ctr">
            <a:solidFill>
              <a:schemeClr val="accent1">
                <a:tint val="60000"/>
                <a:alpha val="93000"/>
              </a:schemeClr>
            </a:soli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2" name="Title Placeholder 21"/>
          <p:cNvSpPr>
            <a:spLocks noGrp="1"/>
          </p:cNvSpPr>
          <p:nvPr>
            <p:ph type="title"/>
          </p:nvPr>
        </p:nvSpPr>
        <p:spPr>
          <a:xfrm>
            <a:off x="457200" y="274638"/>
            <a:ext cx="7467600" cy="1143000"/>
          </a:xfrm>
          <a:prstGeom prst="rect">
            <a:avLst/>
          </a:prstGeom>
        </p:spPr>
        <p:txBody>
          <a:bodyPr vert="horz" anchor="b">
            <a:normAutofit/>
          </a:bodyPr>
          <a:lstStyle/>
          <a:p>
            <a:r>
              <a:rPr kumimoji="0" lang="en-US" smtClean="0"/>
              <a:t>Click to edit Master title style</a:t>
            </a:r>
            <a:endParaRPr kumimoji="0" lang="en-US"/>
          </a:p>
        </p:txBody>
      </p:sp>
      <p:sp>
        <p:nvSpPr>
          <p:cNvPr id="13" name="Text Placeholder 12"/>
          <p:cNvSpPr>
            <a:spLocks noGrp="1"/>
          </p:cNvSpPr>
          <p:nvPr>
            <p:ph type="body" idx="1"/>
          </p:nvPr>
        </p:nvSpPr>
        <p:spPr>
          <a:xfrm>
            <a:off x="457200" y="1600200"/>
            <a:ext cx="7467600" cy="4873752"/>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4" name="Date Placeholder 13"/>
          <p:cNvSpPr>
            <a:spLocks noGrp="1"/>
          </p:cNvSpPr>
          <p:nvPr>
            <p:ph type="dt" sz="half" idx="2"/>
          </p:nvPr>
        </p:nvSpPr>
        <p:spPr>
          <a:xfrm rot="5400000">
            <a:off x="7589520" y="1081851"/>
            <a:ext cx="2011680" cy="384048"/>
          </a:xfrm>
          <a:prstGeom prst="rect">
            <a:avLst/>
          </a:prstGeom>
        </p:spPr>
        <p:txBody>
          <a:bodyPr vert="horz" anchor="ctr" anchorCtr="0"/>
          <a:lstStyle>
            <a:lvl1pPr algn="r" eaLnBrk="1" latinLnBrk="0" hangingPunct="1">
              <a:defRPr kumimoji="0" sz="1200">
                <a:solidFill>
                  <a:schemeClr val="tx2"/>
                </a:solidFill>
              </a:defRPr>
            </a:lvl1pPr>
          </a:lstStyle>
          <a:p>
            <a:fld id="{1D8BD707-D9CF-40AE-B4C6-C98DA3205C09}" type="datetimeFigureOut">
              <a:rPr lang="en-US" smtClean="0"/>
              <a:pPr/>
              <a:t>3/4/2020</a:t>
            </a:fld>
            <a:endParaRPr lang="en-US"/>
          </a:p>
        </p:txBody>
      </p:sp>
      <p:sp>
        <p:nvSpPr>
          <p:cNvPr id="3" name="Footer Placeholder 2"/>
          <p:cNvSpPr>
            <a:spLocks noGrp="1"/>
          </p:cNvSpPr>
          <p:nvPr>
            <p:ph type="ftr" sz="quarter" idx="3"/>
          </p:nvPr>
        </p:nvSpPr>
        <p:spPr>
          <a:xfrm rot="5400000">
            <a:off x="6990186" y="3737240"/>
            <a:ext cx="3200400" cy="365760"/>
          </a:xfrm>
          <a:prstGeom prst="rect">
            <a:avLst/>
          </a:prstGeom>
        </p:spPr>
        <p:txBody>
          <a:bodyPr vert="horz" anchor="ctr" anchorCtr="0"/>
          <a:lstStyle>
            <a:lvl1pPr algn="l" eaLnBrk="1" latinLnBrk="0" hangingPunct="1">
              <a:defRPr kumimoji="0" sz="1200">
                <a:solidFill>
                  <a:schemeClr val="tx2"/>
                </a:solidFill>
              </a:defRPr>
            </a:lvl1pPr>
          </a:lstStyle>
          <a:p>
            <a:endParaRPr lang="en-US"/>
          </a:p>
        </p:txBody>
      </p:sp>
      <p:sp>
        <p:nvSpPr>
          <p:cNvPr id="7" name="Straight Connector 6"/>
          <p:cNvSpPr>
            <a:spLocks noChangeShapeType="1"/>
          </p:cNvSpPr>
          <p:nvPr/>
        </p:nvSpPr>
        <p:spPr bwMode="auto">
          <a:xfrm>
            <a:off x="76200" y="0"/>
            <a:ext cx="0" cy="6858000"/>
          </a:xfrm>
          <a:prstGeom prst="line">
            <a:avLst/>
          </a:prstGeom>
          <a:noFill/>
          <a:ln w="57150" cap="flat" cmpd="thickThin" algn="ctr">
            <a:solidFill>
              <a:schemeClr val="accent1">
                <a:tint val="60000"/>
              </a:schemeClr>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9" name="Straight Connector 8"/>
          <p:cNvSpPr>
            <a:spLocks noChangeShapeType="1"/>
          </p:cNvSpPr>
          <p:nvPr/>
        </p:nvSpPr>
        <p:spPr bwMode="auto">
          <a:xfrm>
            <a:off x="8991600" y="0"/>
            <a:ext cx="0" cy="6858000"/>
          </a:xfrm>
          <a:prstGeom prst="line">
            <a:avLst/>
          </a:prstGeom>
          <a:noFill/>
          <a:ln w="19050"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0" name="Rectangle 9"/>
          <p:cNvSpPr/>
          <p:nvPr/>
        </p:nvSpPr>
        <p:spPr bwMode="auto">
          <a:xfrm>
            <a:off x="8839200" y="0"/>
            <a:ext cx="304800" cy="6858000"/>
          </a:xfrm>
          <a:prstGeom prst="rect">
            <a:avLst/>
          </a:prstGeom>
          <a:solidFill>
            <a:schemeClr val="accent1">
              <a:tint val="60000"/>
              <a:alpha val="87000"/>
            </a:schemeClr>
          </a:soli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11" name="Straight Connector 10"/>
          <p:cNvSpPr>
            <a:spLocks noChangeShapeType="1"/>
          </p:cNvSpPr>
          <p:nvPr/>
        </p:nvSpPr>
        <p:spPr bwMode="auto">
          <a:xfrm>
            <a:off x="8915400" y="0"/>
            <a:ext cx="0" cy="6858000"/>
          </a:xfrm>
          <a:prstGeom prst="line">
            <a:avLst/>
          </a:prstGeom>
          <a:noFill/>
          <a:ln w="9525" cap="flat" cmpd="sng" algn="ctr">
            <a:solidFill>
              <a:schemeClr val="accent1"/>
            </a:soli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Oval 11"/>
          <p:cNvSpPr/>
          <p:nvPr/>
        </p:nvSpPr>
        <p:spPr>
          <a:xfrm>
            <a:off x="8156448" y="5715000"/>
            <a:ext cx="548640" cy="548640"/>
          </a:xfrm>
          <a:prstGeom prst="ellipse">
            <a:avLst/>
          </a:prstGeom>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dirty="0"/>
          </a:p>
        </p:txBody>
      </p:sp>
      <p:sp>
        <p:nvSpPr>
          <p:cNvPr id="23" name="Slide Number Placeholder 22"/>
          <p:cNvSpPr>
            <a:spLocks noGrp="1"/>
          </p:cNvSpPr>
          <p:nvPr>
            <p:ph type="sldNum" sz="quarter" idx="4"/>
          </p:nvPr>
        </p:nvSpPr>
        <p:spPr>
          <a:xfrm>
            <a:off x="8129016" y="5734050"/>
            <a:ext cx="609600" cy="521208"/>
          </a:xfrm>
          <a:prstGeom prst="rect">
            <a:avLst/>
          </a:prstGeom>
        </p:spPr>
        <p:txBody>
          <a:bodyPr vert="horz" anchor="ctr"/>
          <a:lstStyle>
            <a:lvl1pPr algn="ctr" eaLnBrk="1" latinLnBrk="0" hangingPunct="1">
              <a:defRPr kumimoji="0" sz="1400" b="1">
                <a:solidFill>
                  <a:srgbClr val="FFFFFF"/>
                </a:solidFill>
              </a:defRPr>
            </a:lvl1pPr>
          </a:lstStyle>
          <a:p>
            <a:fld id="{B6F15528-21DE-4FAA-801E-634DDDAF4B2B}"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1" eaLnBrk="1" latinLnBrk="0" hangingPunct="1">
        <a:spcBef>
          <a:spcPct val="0"/>
        </a:spcBef>
        <a:buNone/>
        <a:defRPr kumimoji="0" sz="3000" b="0" kern="1200" cap="small" baseline="0">
          <a:solidFill>
            <a:schemeClr val="tx2"/>
          </a:solidFill>
          <a:latin typeface="+mj-lt"/>
          <a:ea typeface="+mj-ea"/>
          <a:cs typeface="+mj-cs"/>
        </a:defRPr>
      </a:lvl1pPr>
    </p:titleStyle>
    <p:bodyStyle>
      <a:lvl1pPr marL="274320" indent="-274320" algn="r" rtl="1" eaLnBrk="1" latinLnBrk="0" hangingPunct="1">
        <a:spcBef>
          <a:spcPts val="600"/>
        </a:spcBef>
        <a:buClr>
          <a:schemeClr val="accent1"/>
        </a:buClr>
        <a:buSzPct val="70000"/>
        <a:buFont typeface="Wingdings"/>
        <a:buChar char=""/>
        <a:defRPr kumimoji="0" sz="2400" kern="1200">
          <a:solidFill>
            <a:schemeClr val="tx1"/>
          </a:solidFill>
          <a:latin typeface="+mn-lt"/>
          <a:ea typeface="+mn-ea"/>
          <a:cs typeface="+mn-cs"/>
        </a:defRPr>
      </a:lvl1pPr>
      <a:lvl2pPr marL="640080" indent="-274320" algn="r" rtl="1" eaLnBrk="1" latinLnBrk="0" hangingPunct="1">
        <a:spcBef>
          <a:spcPct val="20000"/>
        </a:spcBef>
        <a:buClr>
          <a:schemeClr val="accent1"/>
        </a:buClr>
        <a:buSzPct val="80000"/>
        <a:buFont typeface="Wingdings 2"/>
        <a:buChar char=""/>
        <a:defRPr kumimoji="0" sz="2100" kern="1200">
          <a:solidFill>
            <a:schemeClr val="tx1"/>
          </a:solidFill>
          <a:latin typeface="+mn-lt"/>
          <a:ea typeface="+mn-ea"/>
          <a:cs typeface="+mn-cs"/>
        </a:defRPr>
      </a:lvl2pPr>
      <a:lvl3pPr marL="914400" indent="-182880" algn="r" rtl="1" eaLnBrk="1" latinLnBrk="0" hangingPunct="1">
        <a:spcBef>
          <a:spcPct val="20000"/>
        </a:spcBef>
        <a:buClr>
          <a:schemeClr val="accent1">
            <a:shade val="75000"/>
          </a:schemeClr>
        </a:buClr>
        <a:buSzPct val="60000"/>
        <a:buFont typeface="Wingdings"/>
        <a:buChar char=""/>
        <a:defRPr kumimoji="0" sz="1800" kern="1200">
          <a:solidFill>
            <a:schemeClr val="tx1"/>
          </a:solidFill>
          <a:latin typeface="+mn-lt"/>
          <a:ea typeface="+mn-ea"/>
          <a:cs typeface="+mn-cs"/>
        </a:defRPr>
      </a:lvl3pPr>
      <a:lvl4pPr marL="1188720" indent="-182880" algn="r" rtl="1" eaLnBrk="1" latinLnBrk="0" hangingPunct="1">
        <a:spcBef>
          <a:spcPct val="20000"/>
        </a:spcBef>
        <a:buClr>
          <a:schemeClr val="accent1">
            <a:tint val="60000"/>
          </a:schemeClr>
        </a:buClr>
        <a:buSzPct val="60000"/>
        <a:buFont typeface="Wingdings"/>
        <a:buChar char=""/>
        <a:defRPr kumimoji="0" sz="1800" kern="1200">
          <a:solidFill>
            <a:schemeClr val="tx1"/>
          </a:solidFill>
          <a:latin typeface="+mn-lt"/>
          <a:ea typeface="+mn-ea"/>
          <a:cs typeface="+mn-cs"/>
        </a:defRPr>
      </a:lvl4pPr>
      <a:lvl5pPr marL="1463040" indent="-182880" algn="r" rtl="1" eaLnBrk="1" latinLnBrk="0" hangingPunct="1">
        <a:spcBef>
          <a:spcPct val="20000"/>
        </a:spcBef>
        <a:buClr>
          <a:schemeClr val="accent2">
            <a:tint val="60000"/>
          </a:schemeClr>
        </a:buClr>
        <a:buSzPct val="68000"/>
        <a:buFont typeface="Wingdings 2"/>
        <a:buChar char=""/>
        <a:defRPr kumimoji="0" sz="1600" kern="1200">
          <a:solidFill>
            <a:schemeClr val="tx1"/>
          </a:solidFill>
          <a:latin typeface="+mn-lt"/>
          <a:ea typeface="+mn-ea"/>
          <a:cs typeface="+mn-cs"/>
        </a:defRPr>
      </a:lvl5pPr>
      <a:lvl6pPr marL="1737360" indent="-182880" algn="r" rtl="1" eaLnBrk="1" latinLnBrk="0" hangingPunct="1">
        <a:spcBef>
          <a:spcPct val="20000"/>
        </a:spcBef>
        <a:buClr>
          <a:schemeClr val="accent1"/>
        </a:buClr>
        <a:buChar char="•"/>
        <a:defRPr kumimoji="0" sz="1600" kern="1200">
          <a:solidFill>
            <a:schemeClr val="tx2"/>
          </a:solidFill>
          <a:latin typeface="+mn-lt"/>
          <a:ea typeface="+mn-ea"/>
          <a:cs typeface="+mn-cs"/>
        </a:defRPr>
      </a:lvl6pPr>
      <a:lvl7pPr marL="2011680" indent="-182880" algn="r" rtl="1" eaLnBrk="1" latinLnBrk="0" hangingPunct="1">
        <a:spcBef>
          <a:spcPct val="20000"/>
        </a:spcBef>
        <a:buClr>
          <a:schemeClr val="accent1">
            <a:tint val="60000"/>
          </a:schemeClr>
        </a:buClr>
        <a:buSzPct val="60000"/>
        <a:buFont typeface="Wingdings"/>
        <a:buChar char=""/>
        <a:defRPr kumimoji="0" sz="1400" kern="1200" baseline="0">
          <a:solidFill>
            <a:schemeClr val="tx2"/>
          </a:solidFill>
          <a:latin typeface="+mn-lt"/>
          <a:ea typeface="+mn-ea"/>
          <a:cs typeface="+mn-cs"/>
        </a:defRPr>
      </a:lvl7pPr>
      <a:lvl8pPr marL="2286000" indent="-182880" algn="r" rtl="1" eaLnBrk="1" latinLnBrk="0" hangingPunct="1">
        <a:spcBef>
          <a:spcPct val="20000"/>
        </a:spcBef>
        <a:buClr>
          <a:schemeClr val="accent2"/>
        </a:buClr>
        <a:buChar char="•"/>
        <a:defRPr kumimoji="0" sz="1400" kern="1200" cap="small" baseline="0">
          <a:solidFill>
            <a:schemeClr val="tx2"/>
          </a:solidFill>
          <a:latin typeface="+mn-lt"/>
          <a:ea typeface="+mn-ea"/>
          <a:cs typeface="+mn-cs"/>
        </a:defRPr>
      </a:lvl8pPr>
      <a:lvl9pPr marL="2560320" indent="-182880" algn="r" rtl="1" eaLnBrk="1" latinLnBrk="0" hangingPunct="1">
        <a:spcBef>
          <a:spcPct val="20000"/>
        </a:spcBef>
        <a:buClr>
          <a:schemeClr val="accent1">
            <a:shade val="75000"/>
          </a:schemeClr>
        </a:buClr>
        <a:buChar char="•"/>
        <a:defRPr kumimoji="0" sz="1400" kern="1200" baseline="0">
          <a:solidFill>
            <a:schemeClr val="tx2"/>
          </a:solidFill>
          <a:latin typeface="+mn-lt"/>
          <a:ea typeface="+mn-ea"/>
          <a:cs typeface="+mn-cs"/>
        </a:defRPr>
      </a:lvl9pPr>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667543" y="4437112"/>
            <a:ext cx="7772400" cy="1470025"/>
          </a:xfrm>
          <a:prstGeom prst="rect">
            <a:avLst/>
          </a:prstGeom>
        </p:spPr>
        <p:txBody>
          <a:bodyPr vert="horz" lIns="91440" tIns="45720" rIns="91440" bIns="45720" rtlCol="0" anchor="t">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800" dirty="0" smtClean="0">
                <a:cs typeface="B Nazanin" pitchFamily="2" charset="-78"/>
              </a:rPr>
              <a:t/>
            </a:r>
            <a:br>
              <a:rPr lang="fa-IR" sz="2800" dirty="0" smtClean="0">
                <a:cs typeface="B Nazanin" pitchFamily="2" charset="-78"/>
              </a:rPr>
            </a:br>
            <a:r>
              <a:rPr lang="fa-IR" sz="2800" b="1" dirty="0">
                <a:cs typeface="B Nazanin" pitchFamily="2" charset="-78"/>
              </a:rPr>
              <a:t>استاد :خانم دکتر </a:t>
            </a:r>
            <a:r>
              <a:rPr lang="fa-IR" sz="2800" b="1" dirty="0" smtClean="0">
                <a:cs typeface="B Nazanin" pitchFamily="2" charset="-78"/>
              </a:rPr>
              <a:t>مهنوش عابدینی</a:t>
            </a:r>
            <a:r>
              <a:rPr lang="fa-IR" sz="2800" b="1" dirty="0">
                <a:cs typeface="B Nazanin" pitchFamily="2" charset="-78"/>
              </a:rPr>
              <a:t/>
            </a:r>
            <a:br>
              <a:rPr lang="fa-IR" sz="2800" b="1" dirty="0">
                <a:cs typeface="B Nazanin" pitchFamily="2" charset="-78"/>
              </a:rPr>
            </a:br>
            <a:r>
              <a:rPr lang="en-US" sz="2800" b="1" dirty="0">
                <a:cs typeface="B Nazanin" pitchFamily="2" charset="-78"/>
              </a:rPr>
              <a:t> </a:t>
            </a:r>
          </a:p>
        </p:txBody>
      </p:sp>
      <p:sp>
        <p:nvSpPr>
          <p:cNvPr id="5" name="Subtitle 4"/>
          <p:cNvSpPr txBox="1">
            <a:spLocks/>
          </p:cNvSpPr>
          <p:nvPr/>
        </p:nvSpPr>
        <p:spPr>
          <a:xfrm>
            <a:off x="1259632" y="1690092"/>
            <a:ext cx="6912768" cy="2819028"/>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0"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دانشگاه فرهنگیان هرمزگان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0"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پردیس فاطمه الزهرا (س)- خواهران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4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فنون و روش تدریس</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4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قسمت چهارم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a-IR" sz="3200" b="0" i="0" u="none" strike="noStrike" kern="1200" cap="none" spc="0" normalizeH="0" baseline="0" noProof="0" dirty="0">
              <a:ln>
                <a:noFill/>
              </a:ln>
              <a:solidFill>
                <a:sysClr val="windowText" lastClr="000000">
                  <a:tint val="75000"/>
                </a:sysClr>
              </a:solidFill>
              <a:effectLst/>
              <a:uLnTx/>
              <a:uFillTx/>
              <a:latin typeface="Calibri"/>
              <a:ea typeface="+mn-ea"/>
              <a:cs typeface="Arial"/>
            </a:endParaRPr>
          </a:p>
        </p:txBody>
      </p:sp>
      <p:pic>
        <p:nvPicPr>
          <p:cNvPr id="6" name="Picture 3" descr="attach2014093437579162435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232" y="116632"/>
            <a:ext cx="1275021" cy="13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4800" y="4572000"/>
            <a:ext cx="2173153" cy="2109486"/>
          </a:xfrm>
          <a:prstGeom prst="ellipse">
            <a:avLst/>
          </a:prstGeom>
          <a:ln>
            <a:noFill/>
          </a:ln>
          <a:effectLst>
            <a:softEdge rad="112500"/>
          </a:effec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p:cNvSpPr txBox="1"/>
          <p:nvPr/>
        </p:nvSpPr>
        <p:spPr>
          <a:xfrm>
            <a:off x="304800" y="304800"/>
            <a:ext cx="8381999" cy="5632311"/>
          </a:xfrm>
          <a:prstGeom prst="rect">
            <a:avLst/>
          </a:prstGeom>
          <a:noFill/>
        </p:spPr>
        <p:txBody>
          <a:bodyPr wrap="square" rtlCol="0">
            <a:spAutoFit/>
          </a:bodyPr>
          <a:lstStyle/>
          <a:p>
            <a:pPr algn="r" rtl="1"/>
            <a:r>
              <a:rPr lang="fa-IR" sz="2400" dirty="0" smtClean="0"/>
              <a:t>روشهای تدریس مبتنی برتعامل، فعالیت هایی هستند سنجیده و منظم درباره ی موضوع یا مسئله ای خاص،در فضایی کاملا اجتماعی و آزاد از نظر بیان اندیشه و تصمیم گیری . در این روشها،برخلاف روشهای قبلی دانش آموزان با مشارکت فعالانه در فعالیتهای آموزشی، مسئولیت یادگیری را برعهده میگیرند. آنها با مذاکره و مباحثه ،اطلاعات خود را مبادله می کنند،و در مورد راه حلهای انتخاب شده به قضاوت می نشینند و از اندیشه و نگرشهای یکدیگر با ذکر دلیل متکی برحقایق ، مفاهیم، و اصول علمی دفاع می کنند. در فرایند چنین فعالیتی دانش آموزان توانایی لازم را برای تجزیه و تحلیل و ارزیابی عقاید، اندیشه ها  و انتقادات خود و دیگران -چه درست و چه  نادرست- کسب می کنند(گیج و برلاینر، 1988،481 ). </a:t>
            </a:r>
            <a:endParaRPr lang="en-US" sz="2400" dirty="0" smtClean="0"/>
          </a:p>
          <a:p>
            <a:pPr algn="r" rtl="1"/>
            <a:endParaRPr lang="en-US" sz="2400" dirty="0" smtClean="0"/>
          </a:p>
          <a:p>
            <a:pPr algn="r" rtl="1"/>
            <a:r>
              <a:rPr lang="fa-IR" sz="2400" b="1" dirty="0" smtClean="0"/>
              <a:t>اهداف مورد نظر درروشهای تدریس مبتنی برتعامل عبارت اند از:</a:t>
            </a:r>
            <a:r>
              <a:rPr lang="en-US" sz="2400" dirty="0" smtClean="0"/>
              <a:t/>
            </a:r>
            <a:br>
              <a:rPr lang="en-US" sz="2400" dirty="0" smtClean="0"/>
            </a:br>
            <a:r>
              <a:rPr lang="fa-IR" sz="2400" dirty="0" smtClean="0"/>
              <a:t>1.کسب حقایق علمی از طریق : تفکر،تحقیق،مباحثه واستدلال منطقی؛</a:t>
            </a:r>
            <a:r>
              <a:rPr lang="en-US" sz="2400" dirty="0" smtClean="0"/>
              <a:t/>
            </a:r>
            <a:br>
              <a:rPr lang="en-US" sz="2400" dirty="0" smtClean="0"/>
            </a:br>
            <a:r>
              <a:rPr lang="fa-IR" sz="2400" dirty="0" smtClean="0"/>
              <a:t>2.اصلاح و تقویت درک و فهم مهارت های تفکر؛</a:t>
            </a:r>
            <a:r>
              <a:rPr lang="en-US" sz="2400" dirty="0" smtClean="0"/>
              <a:t/>
            </a:r>
            <a:br>
              <a:rPr lang="en-US" sz="2400" dirty="0" smtClean="0"/>
            </a:br>
            <a:r>
              <a:rPr lang="fa-IR" sz="2400" dirty="0" smtClean="0"/>
              <a:t>3.آموزش مهارت های همکاری و احترام به اندیشه های دیگران؛</a:t>
            </a:r>
            <a:r>
              <a:rPr lang="en-US" sz="2400" dirty="0" smtClean="0"/>
              <a:t/>
            </a:r>
            <a:br>
              <a:rPr lang="en-US" sz="2400" dirty="0" smtClean="0"/>
            </a:br>
            <a:r>
              <a:rPr lang="fa-IR" sz="2400" dirty="0" smtClean="0"/>
              <a:t>4.پرورش تفکر انتقادی و تحمل اندیشه های مخالف.</a:t>
            </a:r>
            <a:endParaRPr lang="fa-IR" sz="2400" dirty="0"/>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228600"/>
            <a:ext cx="8382000" cy="6400800"/>
          </a:xfrm>
        </p:spPr>
        <p:txBody>
          <a:bodyPr>
            <a:normAutofit/>
          </a:bodyPr>
          <a:lstStyle/>
          <a:p>
            <a:pPr>
              <a:buNone/>
            </a:pPr>
            <a:r>
              <a:rPr lang="fa-IR" dirty="0" smtClean="0"/>
              <a:t>در تدریس تعاملی موقعیتی فراهم می شود که درآن دانش آموزان یکدیگر را به عنوان گروه همکار تجربه می کنند، و در فرایند تجربه یاد می گیرند که چگونه خود و دیگران را تایید یا رد کنند، و به اندیشه های یکدیگر احترام بگذارند، و دوستیهای خود را فارغ از نژاد،جنس و دیگر تقسیمات گروهی گسترش دهند (اسلاوین،1991).</a:t>
            </a:r>
            <a:r>
              <a:rPr lang="en-US" dirty="0" smtClean="0"/>
              <a:t/>
            </a:r>
            <a:br>
              <a:rPr lang="en-US" dirty="0" smtClean="0"/>
            </a:br>
            <a:r>
              <a:rPr lang="fa-IR" dirty="0" smtClean="0"/>
              <a:t>تدریس مبتنی بر تعامل در موقعیتهای مختلف، و با توجه به محتوا ،هدف،آرایش کلاس و امکانات ممکن است به روش های مختلف به اجرا در آید. در این فصل پنج روش از روش های مبتنی بر تعامل :روش پرسش و پاسخ، روش ایفای نقش ، روش بحث گروهی،روش یادگیری مشارکتی و روش بدیعه پردازی بررسی و تجزیه و تحلیل می شود.</a:t>
            </a:r>
            <a:endParaRPr lang="en-US" dirty="0" smtClean="0"/>
          </a:p>
          <a:p>
            <a:pPr>
              <a:buNone/>
            </a:pPr>
            <a:endParaRPr lang="en-US" dirty="0" smtClean="0"/>
          </a:p>
          <a:p>
            <a:pPr>
              <a:buNone/>
            </a:pPr>
            <a:r>
              <a:rPr lang="fa-IR" dirty="0" smtClean="0"/>
              <a:t> </a:t>
            </a:r>
            <a:r>
              <a:rPr lang="fa-IR" b="1" dirty="0" smtClean="0"/>
              <a:t>از دانشجویان انتظار می رود پس مطالعه ی این فصل بتوانند:</a:t>
            </a:r>
            <a:r>
              <a:rPr lang="en-US" dirty="0" smtClean="0"/>
              <a:t/>
            </a:r>
            <a:br>
              <a:rPr lang="en-US" dirty="0" smtClean="0"/>
            </a:br>
            <a:r>
              <a:rPr lang="fa-IR" dirty="0" smtClean="0"/>
              <a:t>1.اصول استفاده از روش پرسش و پاسخ را در چند جمله بیان کنند.</a:t>
            </a:r>
            <a:r>
              <a:rPr lang="en-US" dirty="0" smtClean="0"/>
              <a:t/>
            </a:r>
            <a:br>
              <a:rPr lang="en-US" dirty="0" smtClean="0"/>
            </a:br>
            <a:r>
              <a:rPr lang="fa-IR" dirty="0" smtClean="0"/>
              <a:t>2.روش ایفای نقش و محاسن و محدودیت های آن را توضیح دهند.</a:t>
            </a:r>
            <a:r>
              <a:rPr lang="en-US" dirty="0" smtClean="0"/>
              <a:t/>
            </a:r>
            <a:br>
              <a:rPr lang="en-US" dirty="0" smtClean="0"/>
            </a:br>
            <a:r>
              <a:rPr lang="fa-IR" dirty="0" smtClean="0"/>
              <a:t>3.روش پرسش و پاسخ را با روش ایفای نقش مقایسه کنند،و وجوه تشابه  و تمایز آنها را مشخص نمایند.</a:t>
            </a:r>
            <a:endParaRPr lang="fa-IR"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04800" y="228600"/>
            <a:ext cx="8458200" cy="6324600"/>
          </a:xfrm>
        </p:spPr>
        <p:txBody>
          <a:bodyPr>
            <a:normAutofit/>
          </a:bodyPr>
          <a:lstStyle/>
          <a:p>
            <a:pPr algn="r" rtl="1"/>
            <a:r>
              <a:rPr lang="fa-IR" sz="2200" dirty="0" smtClean="0">
                <a:solidFill>
                  <a:schemeClr val="tx1"/>
                </a:solidFill>
              </a:rPr>
              <a:t>4. یکی از دروس دوره ی راهنمایی را انتخاب کنند و یک جلسه آن را پس از طراحی با روش ایفای نقش اجرا نمایند.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5.نقش معلم را در فرایند اجرای ایفای نقش به اختصار توضیح دهند.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6.روش بحث گروهی و اهداف فردی و اجتماعی آن را به اختصار در این صفحه بنویسند.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7.یکی از جلسات درس علوم اجتماعی را به صورت بحث گروهی تدریس نموده، تحلیل و ارزشیابی خود را در یک صفحه گزارش کنند.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8.روش یادگیری مشارکتی را با توجه به مسائل مطرح شده در کتاب توضیح دهند،و وظایف معلم را در فرایند فعالیتهای کلاس درس مشخص نمایند.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9.اهداف روش یادگیری مشارکتی را تجزیه و تحلیل کنند و تاثیر آن را در زندگی اجتماعی دانش آموزان توضیح دهند.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10.مراحل اجرای روش یادگیری مشارکتی را در شیوه های مختلف آن به تفکیک توضیح دهند.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11.یکی از جلسات درس ریاضی سال سوم دبیرستان را به صورت یادگیری مشارکتی،تدریس کننده، و اثر بخشی تدریس خود را در نیم صفحه به صورت تحلیلی بنویسند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12. روش بدیعه پردازی را تعریف کنند،و انواع شیوه های آن را به اختصار توضیح دهند.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13.مزایا و محدودیت های روش بدیعه پردازی را به اختصار توضیح دهند.</a:t>
            </a:r>
            <a:r>
              <a:rPr lang="en-US" sz="2200" dirty="0" smtClean="0">
                <a:solidFill>
                  <a:schemeClr val="tx1"/>
                </a:solidFill>
              </a:rPr>
              <a:t/>
            </a:r>
            <a:br>
              <a:rPr lang="en-US" sz="2200" dirty="0" smtClean="0">
                <a:solidFill>
                  <a:schemeClr val="tx1"/>
                </a:solidFill>
              </a:rPr>
            </a:br>
            <a:r>
              <a:rPr lang="fa-IR" sz="2200" dirty="0" smtClean="0">
                <a:solidFill>
                  <a:schemeClr val="tx1"/>
                </a:solidFill>
              </a:rPr>
              <a:t>14.مراحل روش بدیعه پردازی را عملا در یک کلاس اجرا کنند.</a:t>
            </a:r>
            <a:r>
              <a:rPr lang="en-US" sz="1800" dirty="0" smtClean="0"/>
              <a:t/>
            </a:r>
            <a:br>
              <a:rPr lang="en-US" sz="1800" dirty="0" smtClean="0"/>
            </a:br>
            <a:endParaRPr lang="en-US" sz="1800"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304800" y="228600"/>
            <a:ext cx="8382000" cy="6245352"/>
          </a:xfrm>
        </p:spPr>
        <p:txBody>
          <a:bodyPr>
            <a:noAutofit/>
          </a:bodyPr>
          <a:lstStyle/>
          <a:p>
            <a:pPr>
              <a:lnSpc>
                <a:spcPct val="120000"/>
              </a:lnSpc>
              <a:buNone/>
            </a:pPr>
            <a:r>
              <a:rPr lang="fa-IR" sz="2200" b="1" dirty="0" smtClean="0"/>
              <a:t>روش پرسش و پاسخ</a:t>
            </a:r>
            <a:r>
              <a:rPr lang="en-US" sz="2200" dirty="0" smtClean="0"/>
              <a:t/>
            </a:r>
            <a:br>
              <a:rPr lang="en-US" sz="2200" dirty="0" smtClean="0"/>
            </a:br>
            <a:r>
              <a:rPr lang="fa-IR" sz="2200" dirty="0" smtClean="0"/>
              <a:t>در این روش، معلم دانش آموزان را به تفکر و تلاش درباره ی مفهومی جدید یا بیان مطلبی تشویق می کنند.وی اندیشه ها و تفکرات خود را به دانش آموزان دیکته نمی کند،بلکه چون آیینه ای تفکرات و احساسات آنها را منعکس میسازد، و با اظهار نظرهای منطقی، ادراک ها و فعالیت های دانش آموزان را جهت می دهد. اگر دانش آموزی در دستیابی به اهداف آموزشی یا توانایی در پاسخ دچار مشکل شود معلم مشکل را تنها با توضیح برطرف نمیسازد بلکه به دانش آموز کمک می کند با انتخاب راهبردهای مناسب، خود شخصا در جهت حل مشکل اقدام نماید. او به عنوان یک تسهیل کننده رخداد های آموزشی از داوری یا نتیجه گیری علمی و اخلاقی می پرهیزد. دانش آموزان در بیان عقاید خود کاملا آزادند، و روابط</a:t>
            </a:r>
            <a:r>
              <a:rPr lang="en-US" sz="2200" dirty="0" smtClean="0"/>
              <a:t> </a:t>
            </a:r>
            <a:r>
              <a:rPr lang="fa-IR" sz="2200" dirty="0" smtClean="0"/>
              <a:t>معلم با دانش آموزان فارغ از هرگونه فشار و تحمیل است.معلم از جهت گیری فردی یا واکنش به صورت رفتار انتقادی اجتناب می ورزد و به جای توضیح یا پاسخ مستقیم به دانش آموزان اجازه می دهد اظهار نظر کنند، و به جریان تفکر و احساسات خود جهت دهند. دراین روش دانش آموزان می کوشند با فعایت های ذهنی از معلوم به مجهول در جهت حل مسئله گام بردارند. نقش معلم،در تمام مراحل تدریس، نقش ارشادی است نه جهت دهنده و کنترل کننده مستقیم فعالیتها. </a:t>
            </a:r>
            <a:endParaRPr lang="fa-IR" sz="22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54762"/>
          </a:xfrm>
        </p:spPr>
        <p:txBody>
          <a:bodyPr>
            <a:noAutofit/>
          </a:bodyPr>
          <a:lstStyle/>
          <a:p>
            <a:pPr algn="r"/>
            <a:r>
              <a:rPr lang="fa-IR" sz="2200" dirty="0" smtClean="0">
                <a:solidFill>
                  <a:schemeClr val="tx1"/>
                </a:solidFill>
              </a:rPr>
              <a:t>او هرگز در پرسش یا رفتار ارشادی خود به تفسیر و ارزشیابی عملکرد دانش آموزان نمی پردازد بلکه به گونه ای رفتار می کند که آنها بتوانند به راحتی نظرها و احساسات خود را ارائه دهند، و مسئولیت اعمال خود را بپذیرند و راه های دستیابی به اهداف آموزشی را خود شخصا انتخاب و طراحی کنند.این رویکرد از اندیشه های کارل راجرز در حوزه ی مشاوره ی غیر مستقیم منشا گرفته است (جویس و ویل،1992)، اما بعضی این روش را روش سقراطی نیز گفته اند.سقراط معتقد بود دانش در طبیعت افراد وجود دارد؛ کافی است که معلم زمینه را مساعد کند تا دانش آموزان خود به دانش مورد نظر برسند.سقراط در جلسات خود هرگز به انتقال مستقیم اطلاعات نمی پرداخت بلکه با طرح پرسش های متوالی، افراد را به تفکر وامیداشت وآنان را قدم به قدم هدایت می کرد تا خود جواب درست را کشف کنند یا به حل مشکلات بپردازند. </a:t>
            </a:r>
            <a:r>
              <a:rPr lang="en-US" sz="2200" dirty="0" smtClean="0">
                <a:solidFill>
                  <a:schemeClr val="tx1"/>
                </a:solidFill>
              </a:rPr>
              <a:t/>
            </a:r>
            <a:br>
              <a:rPr lang="en-US" sz="2200" dirty="0" smtClean="0">
                <a:solidFill>
                  <a:schemeClr val="tx1"/>
                </a:solidFill>
              </a:rPr>
            </a:br>
            <a:r>
              <a:rPr lang="fa-IR" sz="2200" dirty="0" smtClean="0">
                <a:solidFill>
                  <a:schemeClr val="tx1"/>
                </a:solidFill>
              </a:rPr>
              <a:t>در روش پرسش و پاسخ نیز معلم هنگام جلب توجه دانش آموز به مطلب یا درس جدید و تدریس آن، مستقیما به بیان مطلب نمی پردازد بلکه با طرح سئوال های برنامه ریزی شده، فعالیت ذهنی دانش آموزان را در مسیر مطالب و مفاهیم جدید قرار داده،آن را هدایت می کند تا خود به کشف مفاهیم جدید توفیق یابند. این روش ، برای مرور مطالبی که قبلا آموخته شده و یا ارزشیابی میزان درکی که دانش آموزان از مفهوم درس دارند ، و همچنین برای پرورش قدرت تفکر و استدلال آنها بسیار موثر است؛ اما سئوالات باید با توجه  به زمینه های علمی دانش آموزان به گونه ای مطرح شوند که توجه آنان را برانگیزد و ذهن آنان را به حرکت در آورد.</a:t>
            </a:r>
            <a:r>
              <a:rPr lang="en-US" sz="2000" dirty="0" smtClean="0">
                <a:solidFill>
                  <a:schemeClr val="tx1"/>
                </a:solidFill>
              </a:rPr>
              <a:t/>
            </a:r>
            <a:br>
              <a:rPr lang="en-US" sz="2000" dirty="0" smtClean="0">
                <a:solidFill>
                  <a:schemeClr val="tx1"/>
                </a:solidFill>
              </a:rPr>
            </a:br>
            <a:endParaRPr lang="en-US" sz="2000" dirty="0">
              <a:solidFill>
                <a:schemeClr val="tx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sz="quarter" idx="1"/>
          </p:nvPr>
        </p:nvSpPr>
        <p:spPr>
          <a:xfrm>
            <a:off x="457200" y="304800"/>
            <a:ext cx="8229600" cy="6169152"/>
          </a:xfrm>
        </p:spPr>
        <p:txBody>
          <a:bodyPr/>
          <a:lstStyle/>
          <a:p>
            <a:pPr>
              <a:buNone/>
            </a:pPr>
            <a:r>
              <a:rPr lang="fa-IR" dirty="0" smtClean="0"/>
              <a:t>در کلاسهای پر جمعیت ، معلم باید ترتیبی اتخاذ کند تا همه ی دانش آموزان در جریان فعالیت های آموزشی قرار گیرند و فعالانه به اندیشه و پرسش و پاسخ بپردازند. از طرف دیگر، معلم باید به دانش آموزان فرصت کافی برای تفکر و تامل و پاسخ دادن بدهد.</a:t>
            </a:r>
            <a:endParaRPr lang="en-US" dirty="0" smtClean="0"/>
          </a:p>
          <a:p>
            <a:pPr>
              <a:buNone/>
            </a:pPr>
            <a:r>
              <a:rPr lang="fa-IR" b="1" dirty="0" smtClean="0"/>
              <a:t>روش پرسش و پاسخ برسه اصل متکی است:</a:t>
            </a:r>
            <a:r>
              <a:rPr lang="en-US" dirty="0" smtClean="0"/>
              <a:t/>
            </a:r>
            <a:br>
              <a:rPr lang="en-US" dirty="0" smtClean="0"/>
            </a:br>
            <a:r>
              <a:rPr lang="fa-IR" dirty="0" smtClean="0"/>
              <a:t>1.وجود سئوال یا مسئله ای که کنجکاوی دانش آموزان را برانگیزد و آنان را وادار به تلاش ذهنی کند؛</a:t>
            </a:r>
            <a:r>
              <a:rPr lang="en-US" dirty="0" smtClean="0"/>
              <a:t/>
            </a:r>
            <a:br>
              <a:rPr lang="en-US" dirty="0" smtClean="0"/>
            </a:br>
            <a:r>
              <a:rPr lang="fa-IR" dirty="0" smtClean="0"/>
              <a:t>2.طرح سئوال های متوالی برای تداوم فعالیت های ذهنی؛ هدایت تلاش ذهن، برای کشف آگاهانه مسئله به طوری ک نتیجه آن به خلاقیت فکری و کسب دانش منجر شود.</a:t>
            </a:r>
            <a:r>
              <a:rPr lang="en-US" dirty="0" smtClean="0"/>
              <a:t/>
            </a:r>
            <a:br>
              <a:rPr lang="en-US" dirty="0" smtClean="0"/>
            </a:br>
            <a:r>
              <a:rPr lang="fa-IR" dirty="0" smtClean="0"/>
              <a:t>هدف از روش پرسش و پاسخ، تشخیص و تحریک تفکر، تواناییها، علایق، تقویت قدرت استدلال، سنجش و قضاوت، استفاده از تجارب و دانسته های گذشته و ایجاد اعتماد به نفس در دانش آموز است.</a:t>
            </a:r>
            <a:endParaRPr lang="en-US" dirty="0" smtClean="0"/>
          </a:p>
          <a:p>
            <a:pPr>
              <a:buNone/>
            </a:pPr>
            <a:r>
              <a:rPr lang="en-US" dirty="0" smtClean="0"/>
              <a:t/>
            </a:r>
            <a:br>
              <a:rPr lang="en-US" dirty="0" smtClean="0"/>
            </a:br>
            <a:endParaRPr lang="fa-I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0" y="0"/>
            <a:ext cx="8686800" cy="6705600"/>
          </a:xfrm>
        </p:spPr>
        <p:txBody>
          <a:bodyPr>
            <a:normAutofit fontScale="90000"/>
          </a:bodyPr>
          <a:lstStyle/>
          <a:p>
            <a:pPr algn="r">
              <a:lnSpc>
                <a:spcPct val="150000"/>
              </a:lnSpc>
            </a:pPr>
            <a:r>
              <a:rPr lang="fa-IR" sz="1800" dirty="0" smtClean="0"/>
              <a:t/>
            </a:r>
            <a:br>
              <a:rPr lang="fa-IR" sz="1800" dirty="0" smtClean="0"/>
            </a:br>
            <a:r>
              <a:rPr lang="fa-IR" sz="2400" b="1" dirty="0" smtClean="0"/>
              <a:t/>
            </a:r>
            <a:br>
              <a:rPr lang="fa-IR" sz="2400" b="1" dirty="0" smtClean="0"/>
            </a:br>
            <a:r>
              <a:rPr lang="fa-IR" sz="2400" b="1" dirty="0" smtClean="0">
                <a:solidFill>
                  <a:schemeClr val="tx1"/>
                </a:solidFill>
              </a:rPr>
              <a:t>محاسن و محدودیت های روش پرسش و پاسخ:</a:t>
            </a:r>
            <a:r>
              <a:rPr lang="en-US" sz="2400" b="1" dirty="0" smtClean="0">
                <a:solidFill>
                  <a:schemeClr val="tx1"/>
                </a:solidFill>
              </a:rPr>
              <a:t/>
            </a:r>
            <a:br>
              <a:rPr lang="en-US" sz="2400" b="1" dirty="0" smtClean="0">
                <a:solidFill>
                  <a:schemeClr val="tx1"/>
                </a:solidFill>
              </a:rPr>
            </a:br>
            <a:r>
              <a:rPr lang="fa-IR" sz="2400" b="1" dirty="0" smtClean="0">
                <a:solidFill>
                  <a:schemeClr val="tx1"/>
                </a:solidFill>
              </a:rPr>
              <a:t>الف)محاسن:</a:t>
            </a:r>
            <a:br>
              <a:rPr lang="fa-IR" sz="2400" b="1" dirty="0" smtClean="0">
                <a:solidFill>
                  <a:schemeClr val="tx1"/>
                </a:solidFill>
              </a:rPr>
            </a:br>
            <a:r>
              <a:rPr lang="fa-IR" sz="2400" dirty="0" smtClean="0">
                <a:solidFill>
                  <a:schemeClr val="tx1"/>
                </a:solidFill>
              </a:rPr>
              <a:t>1.موجب تقویت اعتماد به نفس در دانش آموزان می شود.</a:t>
            </a:r>
            <a:br>
              <a:rPr lang="fa-IR" sz="2400" dirty="0" smtClean="0">
                <a:solidFill>
                  <a:schemeClr val="tx1"/>
                </a:solidFill>
              </a:rPr>
            </a:br>
            <a:r>
              <a:rPr lang="fa-IR" sz="2400" dirty="0" smtClean="0">
                <a:solidFill>
                  <a:schemeClr val="tx1"/>
                </a:solidFill>
              </a:rPr>
              <a:t>2.منجر به ایجاد علاقه و تقویت تفکر خلاق در دانش آموزانن می شود.</a:t>
            </a:r>
            <a:br>
              <a:rPr lang="fa-IR" sz="2400" dirty="0" smtClean="0">
                <a:solidFill>
                  <a:schemeClr val="tx1"/>
                </a:solidFill>
              </a:rPr>
            </a:br>
            <a:r>
              <a:rPr lang="fa-IR" sz="2400" dirty="0" smtClean="0">
                <a:solidFill>
                  <a:schemeClr val="tx1"/>
                </a:solidFill>
              </a:rPr>
              <a:t>3.استدلال و قدرت اظهار نظر دانش آموزان را تقویت می کند.</a:t>
            </a:r>
            <a:br>
              <a:rPr lang="fa-IR" sz="2400" dirty="0" smtClean="0">
                <a:solidFill>
                  <a:schemeClr val="tx1"/>
                </a:solidFill>
              </a:rPr>
            </a:br>
            <a:r>
              <a:rPr lang="fa-IR" sz="2400" dirty="0" smtClean="0">
                <a:solidFill>
                  <a:schemeClr val="tx1"/>
                </a:solidFill>
              </a:rPr>
              <a:t>4. دانش آموزان را به شرکت در بحث و فعالیت های آموزشی و در نتیجه یادگیری موثر تشویق می کند.</a:t>
            </a:r>
            <a:br>
              <a:rPr lang="fa-IR" sz="2400" dirty="0" smtClean="0">
                <a:solidFill>
                  <a:schemeClr val="tx1"/>
                </a:solidFill>
              </a:rPr>
            </a:br>
            <a:r>
              <a:rPr lang="fa-IR" sz="2400" dirty="0" smtClean="0">
                <a:solidFill>
                  <a:schemeClr val="tx1"/>
                </a:solidFill>
              </a:rPr>
              <a:t>5.انگیزه فعالیت،مطالعه و تحقیق را در دانش آموزان افزایش می دهد.</a:t>
            </a:r>
            <a:r>
              <a:rPr lang="fa-IR" sz="2400" b="1" dirty="0" smtClean="0">
                <a:solidFill>
                  <a:schemeClr val="tx1"/>
                </a:solidFill>
              </a:rPr>
              <a:t/>
            </a:r>
            <a:br>
              <a:rPr lang="fa-IR" sz="2400" b="1" dirty="0" smtClean="0">
                <a:solidFill>
                  <a:schemeClr val="tx1"/>
                </a:solidFill>
              </a:rPr>
            </a:br>
            <a:r>
              <a:rPr lang="fa-IR" sz="2400" b="1" dirty="0" smtClean="0">
                <a:solidFill>
                  <a:schemeClr val="tx1"/>
                </a:solidFill>
              </a:rPr>
              <a:t>ب)محدودیت ها:</a:t>
            </a:r>
            <a:br>
              <a:rPr lang="fa-IR" sz="2400" b="1" dirty="0" smtClean="0">
                <a:solidFill>
                  <a:schemeClr val="tx1"/>
                </a:solidFill>
              </a:rPr>
            </a:br>
            <a:r>
              <a:rPr lang="fa-IR" sz="2400" dirty="0" smtClean="0">
                <a:solidFill>
                  <a:schemeClr val="tx1"/>
                </a:solidFill>
              </a:rPr>
              <a:t>1. این روش برای کلاس های پر جمعیت مناسب نیست.</a:t>
            </a:r>
            <a:br>
              <a:rPr lang="fa-IR" sz="2400" dirty="0" smtClean="0">
                <a:solidFill>
                  <a:schemeClr val="tx1"/>
                </a:solidFill>
              </a:rPr>
            </a:br>
            <a:r>
              <a:rPr lang="fa-IR" sz="2400" dirty="0" smtClean="0">
                <a:solidFill>
                  <a:schemeClr val="tx1"/>
                </a:solidFill>
              </a:rPr>
              <a:t>2. این روش مستلزم هدف های مشخص و وقت زیاد است.</a:t>
            </a:r>
            <a:br>
              <a:rPr lang="fa-IR" sz="2400" dirty="0" smtClean="0">
                <a:solidFill>
                  <a:schemeClr val="tx1"/>
                </a:solidFill>
              </a:rPr>
            </a:br>
            <a:r>
              <a:rPr lang="fa-IR" sz="2400" dirty="0" smtClean="0">
                <a:solidFill>
                  <a:schemeClr val="tx1"/>
                </a:solidFill>
              </a:rPr>
              <a:t>3. درصورت عدم تسلط و مهارت معلم ممکن است پرسش و پاسخ به انحراف کشیده شود.</a:t>
            </a:r>
            <a:br>
              <a:rPr lang="fa-IR" sz="2400" dirty="0" smtClean="0">
                <a:solidFill>
                  <a:schemeClr val="tx1"/>
                </a:solidFill>
              </a:rPr>
            </a:br>
            <a:r>
              <a:rPr lang="fa-IR" sz="2400" dirty="0" smtClean="0">
                <a:solidFill>
                  <a:schemeClr val="tx1"/>
                </a:solidFill>
              </a:rPr>
              <a:t>4. در همه دروس قابل اجرا نیست. </a:t>
            </a:r>
            <a:endParaRPr lang="en-US" sz="2400" dirty="0">
              <a:solidFill>
                <a:schemeClr val="tx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Oriel">
  <a:themeElements>
    <a:clrScheme name="Oriel">
      <a:dk1>
        <a:sysClr val="windowText" lastClr="000000"/>
      </a:dk1>
      <a:lt1>
        <a:sysClr val="window" lastClr="FFFFFF"/>
      </a:lt1>
      <a:dk2>
        <a:srgbClr val="575F6D"/>
      </a:dk2>
      <a:lt2>
        <a:srgbClr val="FFF39D"/>
      </a:lt2>
      <a:accent1>
        <a:srgbClr val="FE8637"/>
      </a:accent1>
      <a:accent2>
        <a:srgbClr val="7598D9"/>
      </a:accent2>
      <a:accent3>
        <a:srgbClr val="B32C16"/>
      </a:accent3>
      <a:accent4>
        <a:srgbClr val="F5CD2D"/>
      </a:accent4>
      <a:accent5>
        <a:srgbClr val="AEBAD5"/>
      </a:accent5>
      <a:accent6>
        <a:srgbClr val="777C84"/>
      </a:accent6>
      <a:hlink>
        <a:srgbClr val="D2611C"/>
      </a:hlink>
      <a:folHlink>
        <a:srgbClr val="3B435B"/>
      </a:folHlink>
    </a:clrScheme>
    <a:fontScheme name="Oriel">
      <a:majorFont>
        <a:latin typeface="Century Schoolbook"/>
        <a:ea typeface=""/>
        <a:cs typeface=""/>
        <a:font script="Jpan" typeface="ＭＳ Ｐ明朝"/>
        <a:font script="Hang" typeface="휴먼매직체"/>
        <a:font script="Hans" typeface="华文楷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entury Schoolbook"/>
        <a:ea typeface=""/>
        <a:cs typeface=""/>
        <a:font script="Jpan" typeface="ＭＳ Ｐ明朝"/>
        <a:font script="Hang" typeface="휴먼매직체"/>
        <a:font script="Hans" typeface="宋体"/>
        <a:font script="Hant" typeface="新細明體"/>
        <a:font script="Arab" typeface="Times New Roman"/>
        <a:font script="Hebr" typeface="Times New Roman"/>
        <a:font script="Thai" typeface="KodchiangUPC"/>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riel">
      <a:fillStyleLst>
        <a:solidFill>
          <a:schemeClr val="phClr"/>
        </a:solidFill>
        <a:gradFill rotWithShape="1">
          <a:gsLst>
            <a:gs pos="0">
              <a:schemeClr val="phClr">
                <a:tint val="35000"/>
                <a:satMod val="260000"/>
              </a:schemeClr>
            </a:gs>
            <a:gs pos="30000">
              <a:schemeClr val="phClr">
                <a:tint val="38000"/>
                <a:satMod val="260000"/>
              </a:schemeClr>
            </a:gs>
            <a:gs pos="75000">
              <a:schemeClr val="phClr">
                <a:tint val="55000"/>
                <a:satMod val="255000"/>
              </a:schemeClr>
            </a:gs>
            <a:gs pos="100000">
              <a:schemeClr val="phClr">
                <a:tint val="70000"/>
                <a:satMod val="255000"/>
              </a:schemeClr>
            </a:gs>
          </a:gsLst>
          <a:path path="circle">
            <a:fillToRect l="5000" t="100000" r="120000" b="10000"/>
          </a:path>
        </a:gradFill>
        <a:gradFill rotWithShape="1">
          <a:gsLst>
            <a:gs pos="0">
              <a:schemeClr val="phClr">
                <a:shade val="63000"/>
                <a:satMod val="165000"/>
              </a:schemeClr>
            </a:gs>
            <a:gs pos="30000">
              <a:schemeClr val="phClr">
                <a:shade val="58000"/>
                <a:satMod val="165000"/>
              </a:schemeClr>
            </a:gs>
            <a:gs pos="75000">
              <a:schemeClr val="phClr">
                <a:shade val="30000"/>
                <a:satMod val="175000"/>
              </a:schemeClr>
            </a:gs>
            <a:gs pos="100000">
              <a:schemeClr val="phClr">
                <a:shade val="15000"/>
                <a:satMod val="175000"/>
              </a:schemeClr>
            </a:gs>
          </a:gsLst>
          <a:path path="circle">
            <a:fillToRect l="5000" t="100000" r="120000" b="10000"/>
          </a:path>
        </a:gradFill>
      </a:fillStyleLst>
      <a:lnStyleLst>
        <a:ln w="12700" cap="flat" cmpd="sng" algn="ctr">
          <a:solidFill>
            <a:schemeClr val="phClr">
              <a:shade val="70000"/>
              <a:satMod val="150000"/>
            </a:schemeClr>
          </a:solidFill>
          <a:prstDash val="solid"/>
        </a:ln>
        <a:ln w="25400" cap="flat" cmpd="sng" algn="ctr">
          <a:solidFill>
            <a:schemeClr val="phClr"/>
          </a:solidFill>
          <a:prstDash val="solid"/>
        </a:ln>
        <a:ln w="34925" cap="flat" cmpd="sng" algn="ctr">
          <a:solidFill>
            <a:schemeClr val="phClr"/>
          </a:solidFill>
          <a:prstDash val="solid"/>
        </a:ln>
      </a:lnStyleLst>
      <a:effectStyleLst>
        <a:effectStyle>
          <a:effectLst>
            <a:outerShdw blurRad="50800" dist="25000" dir="5400000" rotWithShape="0">
              <a:srgbClr val="000000">
                <a:alpha val="40000"/>
              </a:srgbClr>
            </a:outerShdw>
          </a:effectLst>
        </a:effectStyle>
        <a:effectStyle>
          <a:effectLst>
            <a:outerShdw blurRad="50800" dist="20000" dir="5400000" rotWithShape="0">
              <a:srgbClr val="000000">
                <a:alpha val="42000"/>
              </a:srgbClr>
            </a:outerShdw>
          </a:effectLst>
        </a:effectStyle>
        <a:effectStyle>
          <a:effectLst>
            <a:outerShdw blurRad="50800" dist="20000" dir="5400000" rotWithShape="0">
              <a:srgbClr val="000000">
                <a:alpha val="42000"/>
              </a:srgbClr>
            </a:outerShdw>
          </a:effectLst>
          <a:scene3d>
            <a:camera prst="orthographicFront">
              <a:rot lat="0" lon="0" rev="0"/>
            </a:camera>
            <a:lightRig rig="balanced" dir="t">
              <a:rot lat="0" lon="0" rev="0"/>
            </a:lightRig>
          </a:scene3d>
          <a:sp3d>
            <a:bevelT w="47625" h="69850"/>
            <a:contourClr>
              <a:schemeClr val="lt1"/>
            </a:contourClr>
          </a:sp3d>
        </a:effectStyle>
      </a:effectStyleLst>
      <a:bgFillStyleLst>
        <a:solidFill>
          <a:schemeClr val="phClr"/>
        </a:solidFill>
        <a:gradFill rotWithShape="1">
          <a:gsLst>
            <a:gs pos="0">
              <a:schemeClr val="phClr">
                <a:shade val="58000"/>
                <a:satMod val="125000"/>
              </a:schemeClr>
            </a:gs>
            <a:gs pos="40000">
              <a:schemeClr val="phClr">
                <a:tint val="90000"/>
                <a:shade val="90000"/>
                <a:satMod val="120000"/>
              </a:schemeClr>
            </a:gs>
            <a:gs pos="100000">
              <a:schemeClr val="phClr">
                <a:tint val="50000"/>
              </a:schemeClr>
            </a:gs>
          </a:gsLst>
          <a:lin ang="16200000" scaled="1"/>
        </a:gradFill>
        <a:blipFill>
          <a:blip xmlns:r="http://schemas.openxmlformats.org/officeDocument/2006/relationships" r:embed="rId1">
            <a:duotone>
              <a:schemeClr val="phClr">
                <a:shade val="80000"/>
              </a:schemeClr>
              <a:schemeClr val="phClr">
                <a:tint val="91000"/>
              </a:schemeClr>
            </a:duotone>
          </a:blip>
          <a:tile tx="0" ty="0" sx="40000" sy="50000" flip="y"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Oriel</Template>
  <TotalTime>27</TotalTime>
  <Words>470</Words>
  <Application>Microsoft Office PowerPoint</Application>
  <PresentationFormat>On-screen Show (4:3)</PresentationFormat>
  <Paragraphs>19</Paragraphs>
  <Slides>8</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8</vt:i4>
      </vt:variant>
    </vt:vector>
  </HeadingPairs>
  <TitlesOfParts>
    <vt:vector size="16" baseType="lpstr">
      <vt:lpstr>Arial</vt:lpstr>
      <vt:lpstr>B Nazanin</vt:lpstr>
      <vt:lpstr>Calibri</vt:lpstr>
      <vt:lpstr>Century Schoolbook</vt:lpstr>
      <vt:lpstr>Times New Roman</vt:lpstr>
      <vt:lpstr>Wingdings</vt:lpstr>
      <vt:lpstr>Wingdings 2</vt:lpstr>
      <vt:lpstr>Oriel</vt:lpstr>
      <vt:lpstr>PowerPoint Presentation</vt:lpstr>
      <vt:lpstr>PowerPoint Presentation</vt:lpstr>
      <vt:lpstr>PowerPoint Presentation</vt:lpstr>
      <vt:lpstr>4. یکی از دروس دوره ی راهنمایی را انتخاب کنند و یک جلسه آن را پس از طراحی با روش ایفای نقش اجرا نمایند. 5.نقش معلم را در فرایند اجرای ایفای نقش به اختصار توضیح دهند. 6.روش بحث گروهی و اهداف فردی و اجتماعی آن را به اختصار در این صفحه بنویسند. 7.یکی از جلسات درس علوم اجتماعی را به صورت بحث گروهی تدریس نموده، تحلیل و ارزشیابی خود را در یک صفحه گزارش کنند. 8.روش یادگیری مشارکتی را با توجه به مسائل مطرح شده در کتاب توضیح دهند،و وظایف معلم را در فرایند فعالیتهای کلاس درس مشخص نمایند. 9.اهداف روش یادگیری مشارکتی را تجزیه و تحلیل کنند و تاثیر آن را در زندگی اجتماعی دانش آموزان توضیح دهند. 10.مراحل اجرای روش یادگیری مشارکتی را در شیوه های مختلف آن به تفکیک توضیح دهند. 11.یکی از جلسات درس ریاضی سال سوم دبیرستان را به صورت یادگیری مشارکتی،تدریس کننده، و اثر بخشی تدریس خود را در نیم صفحه به صورت تحلیلی بنویسند 12. روش بدیعه پردازی را تعریف کنند،و انواع شیوه های آن را به اختصار توضیح دهند. 13.مزایا و محدودیت های روش بدیعه پردازی را به اختصار توضیح دهند. 14.مراحل روش بدیعه پردازی را عملا در یک کلاس اجرا کنند. </vt:lpstr>
      <vt:lpstr>PowerPoint Presentation</vt:lpstr>
      <vt:lpstr>او هرگز در پرسش یا رفتار ارشادی خود به تفسیر و ارزشیابی عملکرد دانش آموزان نمی پردازد بلکه به گونه ای رفتار می کند که آنها بتوانند به راحتی نظرها و احساسات خود را ارائه دهند، و مسئولیت اعمال خود را بپذیرند و راه های دستیابی به اهداف آموزشی را خود شخصا انتخاب و طراحی کنند.این رویکرد از اندیشه های کارل راجرز در حوزه ی مشاوره ی غیر مستقیم منشا گرفته است (جویس و ویل،1992)، اما بعضی این روش را روش سقراطی نیز گفته اند.سقراط معتقد بود دانش در طبیعت افراد وجود دارد؛ کافی است که معلم زمینه را مساعد کند تا دانش آموزان خود به دانش مورد نظر برسند.سقراط در جلسات خود هرگز به انتقال مستقیم اطلاعات نمی پرداخت بلکه با طرح پرسش های متوالی، افراد را به تفکر وامیداشت وآنان را قدم به قدم هدایت می کرد تا خود جواب درست را کشف کنند یا به حل مشکلات بپردازند.  در روش پرسش و پاسخ نیز معلم هنگام جلب توجه دانش آموز به مطلب یا درس جدید و تدریس آن، مستقیما به بیان مطلب نمی پردازد بلکه با طرح سئوال های برنامه ریزی شده، فعالیت ذهنی دانش آموزان را در مسیر مطالب و مفاهیم جدید قرار داده،آن را هدایت می کند تا خود به کشف مفاهیم جدید توفیق یابند. این روش ، برای مرور مطالبی که قبلا آموخته شده و یا ارزشیابی میزان درکی که دانش آموزان از مفهوم درس دارند ، و همچنین برای پرورش قدرت تفکر و استدلال آنها بسیار موثر است؛ اما سئوالات باید با توجه  به زمینه های علمی دانش آموزان به گونه ای مطرح شوند که توجه آنان را برانگیزد و ذهن آنان را به حرکت در آورد. </vt:lpstr>
      <vt:lpstr>PowerPoint Presentation</vt:lpstr>
      <vt:lpstr>  محاسن و محدودیت های روش پرسش و پاسخ: الف)محاسن: 1.موجب تقویت اعتماد به نفس در دانش آموزان می شود. 2.منجر به ایجاد علاقه و تقویت تفکر خلاق در دانش آموزانن می شود. 3.استدلال و قدرت اظهار نظر دانش آموزان را تقویت می کند. 4. دانش آموزان را به شرکت در بحث و فعالیت های آموزشی و در نتیجه یادگیری موثر تشویق می کند. 5.انگیزه فعالیت،مطالعه و تحقیق را در دانش آموزان افزایش می دهد. ب)محدودیت ها: 1. این روش برای کلاس های پر جمعیت مناسب نیست. 2. این روش مستلزم هدف های مشخص و وقت زیاد است. 3. درصورت عدم تسلط و مهارت معلم ممکن است پرسش و پاسخ به انحراف کشیده شود. 4. در همه دروس قابل اجرا نیست. </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Saman System</dc:creator>
  <cp:lastModifiedBy>mehdi afkar</cp:lastModifiedBy>
  <cp:revision>14</cp:revision>
  <dcterms:created xsi:type="dcterms:W3CDTF">2006-08-16T00:00:00Z</dcterms:created>
  <dcterms:modified xsi:type="dcterms:W3CDTF">2020-03-04T19:56:25Z</dcterms:modified>
</cp:coreProperties>
</file>